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40"/>
  </p:notesMasterIdLst>
  <p:handoutMasterIdLst>
    <p:handoutMasterId r:id="rId141"/>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040" r:id="rId26"/>
    <p:sldId id="1041" r:id="rId27"/>
    <p:sldId id="387" r:id="rId28"/>
    <p:sldId id="1042" r:id="rId29"/>
    <p:sldId id="389" r:id="rId30"/>
    <p:sldId id="390" r:id="rId31"/>
    <p:sldId id="391" r:id="rId32"/>
    <p:sldId id="300" r:id="rId33"/>
    <p:sldId id="299" r:id="rId34"/>
    <p:sldId id="298" r:id="rId35"/>
    <p:sldId id="1167" r:id="rId36"/>
    <p:sldId id="1168" r:id="rId37"/>
    <p:sldId id="1169" r:id="rId38"/>
    <p:sldId id="261" r:id="rId39"/>
    <p:sldId id="262" r:id="rId40"/>
    <p:sldId id="263" r:id="rId41"/>
    <p:sldId id="301" r:id="rId42"/>
    <p:sldId id="1174" r:id="rId43"/>
    <p:sldId id="1173" r:id="rId44"/>
    <p:sldId id="1172" r:id="rId45"/>
    <p:sldId id="1171" r:id="rId46"/>
    <p:sldId id="1170" r:id="rId47"/>
    <p:sldId id="1175" r:id="rId48"/>
    <p:sldId id="1014" r:id="rId49"/>
    <p:sldId id="999" r:id="rId50"/>
    <p:sldId id="1000" r:id="rId51"/>
    <p:sldId id="1001" r:id="rId52"/>
    <p:sldId id="1002" r:id="rId53"/>
    <p:sldId id="1003" r:id="rId54"/>
    <p:sldId id="1004" r:id="rId55"/>
    <p:sldId id="1005" r:id="rId56"/>
    <p:sldId id="1006" r:id="rId57"/>
    <p:sldId id="1228" r:id="rId58"/>
    <p:sldId id="1229" r:id="rId59"/>
    <p:sldId id="1230" r:id="rId60"/>
    <p:sldId id="1231" r:id="rId61"/>
    <p:sldId id="1011" r:id="rId62"/>
    <p:sldId id="1012" r:id="rId63"/>
    <p:sldId id="1013" r:id="rId64"/>
    <p:sldId id="1324" r:id="rId65"/>
    <p:sldId id="1325" r:id="rId66"/>
    <p:sldId id="1326" r:id="rId67"/>
    <p:sldId id="1327" r:id="rId68"/>
    <p:sldId id="1046" r:id="rId69"/>
    <p:sldId id="1047" r:id="rId70"/>
    <p:sldId id="1048" r:id="rId71"/>
    <p:sldId id="1049" r:id="rId72"/>
    <p:sldId id="1050" r:id="rId73"/>
    <p:sldId id="1051" r:id="rId74"/>
    <p:sldId id="1052" r:id="rId75"/>
    <p:sldId id="1053" r:id="rId76"/>
    <p:sldId id="1054" r:id="rId77"/>
    <p:sldId id="1055" r:id="rId78"/>
    <p:sldId id="1056" r:id="rId79"/>
    <p:sldId id="1057" r:id="rId80"/>
    <p:sldId id="1058" r:id="rId81"/>
    <p:sldId id="1059" r:id="rId82"/>
    <p:sldId id="1060" r:id="rId83"/>
    <p:sldId id="1061" r:id="rId84"/>
    <p:sldId id="323" r:id="rId85"/>
    <p:sldId id="324" r:id="rId86"/>
    <p:sldId id="325" r:id="rId87"/>
    <p:sldId id="326" r:id="rId88"/>
    <p:sldId id="327" r:id="rId89"/>
    <p:sldId id="328" r:id="rId90"/>
    <p:sldId id="1007" r:id="rId91"/>
    <p:sldId id="330" r:id="rId92"/>
    <p:sldId id="331" r:id="rId93"/>
    <p:sldId id="332" r:id="rId94"/>
    <p:sldId id="340" r:id="rId95"/>
    <p:sldId id="1008" r:id="rId96"/>
    <p:sldId id="1009" r:id="rId97"/>
    <p:sldId id="1010" r:id="rId98"/>
    <p:sldId id="523" r:id="rId99"/>
    <p:sldId id="524" r:id="rId100"/>
    <p:sldId id="525" r:id="rId101"/>
    <p:sldId id="1045" r:id="rId102"/>
    <p:sldId id="1310" r:id="rId103"/>
    <p:sldId id="460" r:id="rId104"/>
    <p:sldId id="367" r:id="rId105"/>
    <p:sldId id="464" r:id="rId106"/>
    <p:sldId id="465" r:id="rId107"/>
    <p:sldId id="431" r:id="rId108"/>
    <p:sldId id="461" r:id="rId109"/>
    <p:sldId id="519" r:id="rId110"/>
    <p:sldId id="369" r:id="rId111"/>
    <p:sldId id="520" r:id="rId112"/>
    <p:sldId id="373" r:id="rId113"/>
    <p:sldId id="374" r:id="rId114"/>
    <p:sldId id="375" r:id="rId115"/>
    <p:sldId id="376" r:id="rId116"/>
    <p:sldId id="368" r:id="rId117"/>
    <p:sldId id="377" r:id="rId118"/>
    <p:sldId id="378" r:id="rId119"/>
    <p:sldId id="1218" r:id="rId120"/>
    <p:sldId id="379" r:id="rId121"/>
    <p:sldId id="380" r:id="rId122"/>
    <p:sldId id="382" r:id="rId123"/>
    <p:sldId id="383" r:id="rId124"/>
    <p:sldId id="384" r:id="rId125"/>
    <p:sldId id="385" r:id="rId126"/>
    <p:sldId id="386" r:id="rId127"/>
    <p:sldId id="388" r:id="rId128"/>
    <p:sldId id="528" r:id="rId129"/>
    <p:sldId id="527" r:id="rId130"/>
    <p:sldId id="882" r:id="rId131"/>
    <p:sldId id="969" r:id="rId132"/>
    <p:sldId id="970" r:id="rId133"/>
    <p:sldId id="971" r:id="rId134"/>
    <p:sldId id="972" r:id="rId135"/>
    <p:sldId id="973" r:id="rId136"/>
    <p:sldId id="974" r:id="rId137"/>
    <p:sldId id="975" r:id="rId138"/>
    <p:sldId id="859" r:id="rId1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101</a:t>
            </a:fld>
            <a:endParaRPr lang="en-US" dirty="0"/>
          </a:p>
        </p:txBody>
      </p:sp>
    </p:spTree>
    <p:extLst>
      <p:ext uri="{BB962C8B-B14F-4D97-AF65-F5344CB8AC3E}">
        <p14:creationId xmlns:p14="http://schemas.microsoft.com/office/powerpoint/2010/main" val="418395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12/30/2022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12/30/2022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0583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17628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2099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646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5442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8004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6152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2784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8377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4256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888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12/30/2022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725905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Purpose of Our Lives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picture containing text, nature, mountain, highland&#10;&#10;Description automatically generated">
            <a:extLst>
              <a:ext uri="{FF2B5EF4-FFF2-40B4-BE49-F238E27FC236}">
                <a16:creationId xmlns:a16="http://schemas.microsoft.com/office/drawing/2014/main" id="{C6C595E8-A07A-C0E9-051F-47E0F40EF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6" name="Picture 5" descr="AGCF highest resolution.jpg"/>
          <p:cNvPicPr>
            <a:picLocks noChangeAspect="1"/>
          </p:cNvPicPr>
          <p:nvPr/>
        </p:nvPicPr>
        <p:blipFill>
          <a:blip r:embed="rId4" cstate="print"/>
          <a:stretch>
            <a:fillRect/>
          </a:stretch>
        </p:blipFill>
        <p:spPr>
          <a:xfrm>
            <a:off x="-1" y="4972049"/>
            <a:ext cx="2514601" cy="1885951"/>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a:t>
            </a:r>
            <a:r>
              <a:rPr lang="en-US" sz="3600" dirty="0">
                <a:effectLst/>
                <a:latin typeface="Verdana" panose="020B0604030504040204" pitchFamily="34" charset="0"/>
                <a:ea typeface="Calibri" panose="020F0502020204030204" pitchFamily="34" charset="0"/>
                <a:cs typeface="Times New Roman" panose="02020603050405020304" pitchFamily="18" charset="0"/>
              </a:rPr>
              <a:t> 16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As we live our lives for Christ, there are two kinds of impact we can have on the people around us: purposeful or passive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Purposeful Impact is Intentional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Who then is Paul, and who is Apollos, but ministers through whom you believed, as the Lord gave to each one? 6 I planted, Apollos watered, but God gave the increase. 7 So then neither he who plants is anything, nor he who waters, but God who gives the increase.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955203"/>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Now he who plants and he who waters are one, and each one will receive his own reward according to his own labor. 9 For we are God's fellow workers; you are God's field, you are God's building.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“Purposeful Impact is Planned Intentionally and Lived out Relationally as an Example of Good before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Passive Impact is Inactive or Indifferent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25:14-30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kingdom of heaven is like a man traveling to a far country, who called his own servants and delivered his goods to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to one he gave five talents, to another two, and to another one, to each according to his own ability; and immediately he went on a journey.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who had received the five talents went and traded with them, and made another five talents.</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likewise he who had received two gained two more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had received one went and dug in the ground, and hid his lord's money.</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After a long time the lord of those servants came and settled accounts with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he who had received five talents came and brought five other talents, saying, 'Lord, you delivered to me five talents; look, I have gained five more talents besides them.'</a:t>
            </a:r>
            <a:r>
              <a:rPr lang="en-US" sz="3600" dirty="0">
                <a:effectLst/>
                <a:latin typeface="Verdana" panose="020B0604030504040204" pitchFamily="34" charset="0"/>
                <a:ea typeface="Calibri" panose="020F0502020204030204" pitchFamily="34" charset="0"/>
                <a:cs typeface="Times New Roman" panose="02020603050405020304" pitchFamily="18" charset="0"/>
              </a:rPr>
              <a:t> 21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"His lord said to him, 'Well done, good and faithful servant; you were faithful over a few things, I will make you ruler over many things. Enter into the joy of your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also who had received two talents came and said, 'Lord, you delivered to me two talents; look, I have gained two more talents besides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"His lord said to him, 'Well done, good and faithful servant; you have been faithful over a few things, I will make you ruler over many things. Enter into the joy of your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who had received the one talent came and said, 'Lord, I knew you to be a hard man, reaping where you have not sown, and gathering where you have not scattered seed.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was afraid, and went and hid your talent in the ground. Look, there you have what is yours.'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his lord answered and said to him, 'You wicked and lazy servant, you knew that I reap where I have not sown, and gather where I have not scattered seed.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you ought to have deposited my money with the bankers, and at my coming I would have received back my own with interest.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take the talent from him, and give it to him who has ten talents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to everyone who has, more will be given, and he will have abundance; but from him who does not have, even what he has will be taken away.</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cast the unprofitable servant into the outer darkness. There will be weeping and gnashing of teeth.'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25:31-46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"When the Son of Man comes in His glory, and all the holy angels with Him, then He will sit on the throne of His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32</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All the nations will be gathered before Him, and He will separate them one from another, as a shepherd divides his sheep from the goats.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He will set the sheep on His right hand, but the goats on the left. </a:t>
            </a:r>
            <a:r>
              <a:rPr lang="en-US" sz="4000" dirty="0">
                <a:effectLst/>
                <a:latin typeface="Verdana" panose="020B0604030504040204" pitchFamily="34" charset="0"/>
                <a:ea typeface="Calibri" panose="020F0502020204030204" pitchFamily="34" charset="0"/>
                <a:cs typeface="Times New Roman" panose="02020603050405020304" pitchFamily="18" charset="0"/>
              </a:rPr>
              <a:t>34</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Then the King will say to those on His right hand, 'Come, you blessed of My Father, inherit the kingdom prepared for you from the foundation of the world: </a:t>
            </a:r>
            <a:r>
              <a:rPr lang="en-US" sz="4000" dirty="0">
                <a:effectLst/>
                <a:latin typeface="Verdana" panose="020B0604030504040204" pitchFamily="34" charset="0"/>
                <a:ea typeface="Calibri" panose="020F0502020204030204" pitchFamily="34" charset="0"/>
                <a:cs typeface="Times New Roman" panose="02020603050405020304" pitchFamily="18" charset="0"/>
              </a:rPr>
              <a:t>35</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for I was hungry and you gave Me food; I was thirsty and you gave Me drink; I was a stranger and you took Me 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I was naked and you clothed Me; I was sick and you visited Me; I was in prison and you came to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37</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"Then the righteous will answer Him, saying, 'Lord, when did we see You hungry and feed You, or thirsty and give You drink? </a:t>
            </a:r>
            <a:r>
              <a:rPr lang="en-US" sz="4000" dirty="0">
                <a:effectLst/>
                <a:latin typeface="Verdana" panose="020B0604030504040204" pitchFamily="34" charset="0"/>
                <a:ea typeface="Calibri" panose="020F0502020204030204" pitchFamily="34" charset="0"/>
                <a:cs typeface="Times New Roman" panose="02020603050405020304" pitchFamily="18" charset="0"/>
              </a:rPr>
              <a:t>38</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When did we see You a stranger and take You in, or naked and clothe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39</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Or when did we see You sick, or in prison, and come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1545"/>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the King will answer and say to them, 'Assuredly, I say to you, inasmuch as you did it to one of the least of these My brethren, you did it to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41</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"Then He will also say to those on the left hand, 'Depart from Me, you cursed, into the everlasting fire prepared for the devil and his angels: </a:t>
            </a:r>
            <a:r>
              <a:rPr lang="en-US" sz="4000" dirty="0">
                <a:effectLst/>
                <a:latin typeface="Verdana" panose="020B0604030504040204" pitchFamily="34" charset="0"/>
                <a:ea typeface="Calibri" panose="020F0502020204030204" pitchFamily="34" charset="0"/>
                <a:cs typeface="Times New Roman" panose="02020603050405020304" pitchFamily="18" charset="0"/>
              </a:rPr>
              <a:t>42</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for I was hungry and you gave Me no food; I was thirsty and you gave Me no drink;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43</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I was a stranger and you did not take Me in, naked and you did not clothe Me, sick and in prison and you did not visit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44</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"Then they also will answer Him, saying, 'Lord, when did we see You hungry or thirsty or a stranger or naked or sick or in prison, and did not minister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"Then He will answer them, saying, 'Assuredly, I say to you, inasmuch as you did not do it to one of the least of these, you did not do it to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46</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these will go away into everlasting punishment, but the righteous into 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Through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Through Speaking with and Encouraging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Through the Fellowship of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Through the Skills, Abilities, Gifts, and Talents the Lord has given all of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Stand In Your Love</a:t>
            </a:r>
            <a:br>
              <a:rPr lang="en-US" sz="4000" dirty="0">
                <a:solidFill>
                  <a:schemeClr val="bg1"/>
                </a:solidFill>
                <a:latin typeface="Arial Black"/>
                <a:cs typeface="Calibri Light"/>
              </a:rPr>
            </a:br>
            <a:r>
              <a:rPr lang="en-US" sz="4000" dirty="0">
                <a:solidFill>
                  <a:schemeClr val="bg1"/>
                </a:solidFill>
                <a:latin typeface="Arial Black"/>
                <a:cs typeface="Calibri Light"/>
              </a:rPr>
              <a:t>(Bethel)</a:t>
            </a:r>
          </a:p>
        </p:txBody>
      </p:sp>
    </p:spTree>
    <p:extLst>
      <p:ext uri="{BB962C8B-B14F-4D97-AF65-F5344CB8AC3E}">
        <p14:creationId xmlns:p14="http://schemas.microsoft.com/office/powerpoint/2010/main" val="136801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darkness tries to roll over my bones When sorrow comes to steal the joy I own When</a:t>
            </a:r>
          </a:p>
        </p:txBody>
      </p:sp>
    </p:spTree>
    <p:extLst>
      <p:ext uri="{BB962C8B-B14F-4D97-AF65-F5344CB8AC3E}">
        <p14:creationId xmlns:p14="http://schemas.microsoft.com/office/powerpoint/2010/main" val="1507439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brokenness and pain is all I know I won't be shaken, no, I won't be shaken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fear doesn't stand a</a:t>
            </a:r>
          </a:p>
        </p:txBody>
      </p:sp>
    </p:spTree>
    <p:extLst>
      <p:ext uri="{BB962C8B-B14F-4D97-AF65-F5344CB8AC3E}">
        <p14:creationId xmlns:p14="http://schemas.microsoft.com/office/powerpoint/2010/main" val="3905940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38701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Shame no longer has a place to hide And I am not a</a:t>
            </a:r>
          </a:p>
        </p:txBody>
      </p:sp>
    </p:spTree>
    <p:extLst>
      <p:ext uri="{BB962C8B-B14F-4D97-AF65-F5344CB8AC3E}">
        <p14:creationId xmlns:p14="http://schemas.microsoft.com/office/powerpoint/2010/main" val="81829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captive to the lies I'm not afraid to leave my past behind Oh, I won't be shaken, no, I won't be shaken</a:t>
            </a:r>
          </a:p>
        </p:txBody>
      </p:sp>
    </p:spTree>
    <p:extLst>
      <p:ext uri="{BB962C8B-B14F-4D97-AF65-F5344CB8AC3E}">
        <p14:creationId xmlns:p14="http://schemas.microsoft.com/office/powerpoint/2010/main" val="3947940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 doesn't stand a chance When I stand in Your love My fear doesn't stand a chance When I stand in</a:t>
            </a:r>
          </a:p>
        </p:txBody>
      </p:sp>
    </p:spTree>
    <p:extLst>
      <p:ext uri="{BB962C8B-B14F-4D97-AF65-F5344CB8AC3E}">
        <p14:creationId xmlns:p14="http://schemas.microsoft.com/office/powerpoint/2010/main" val="3797801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My fear doesn't stand a chance When I stand in Your love Oh, I'm standing There's power</a:t>
            </a:r>
          </a:p>
        </p:txBody>
      </p:sp>
    </p:spTree>
    <p:extLst>
      <p:ext uri="{BB962C8B-B14F-4D97-AF65-F5344CB8AC3E}">
        <p14:creationId xmlns:p14="http://schemas.microsoft.com/office/powerpoint/2010/main" val="2736525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can break off every chain There's power that can empty out a grave There's resurrection power that</a:t>
            </a:r>
          </a:p>
        </p:txBody>
      </p:sp>
    </p:spTree>
    <p:extLst>
      <p:ext uri="{BB962C8B-B14F-4D97-AF65-F5344CB8AC3E}">
        <p14:creationId xmlns:p14="http://schemas.microsoft.com/office/powerpoint/2010/main" val="29366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save There's power in Your name, power in Your name My fear doesn't stand a chance When I stand</a:t>
            </a:r>
          </a:p>
        </p:txBody>
      </p:sp>
    </p:spTree>
    <p:extLst>
      <p:ext uri="{BB962C8B-B14F-4D97-AF65-F5344CB8AC3E}">
        <p14:creationId xmlns:p14="http://schemas.microsoft.com/office/powerpoint/2010/main" val="3217554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Your love My fear doesn't stand a chance When I stand in Your love My fear doesn't stand a chance</a:t>
            </a:r>
          </a:p>
        </p:txBody>
      </p:sp>
    </p:spTree>
    <p:extLst>
      <p:ext uri="{BB962C8B-B14F-4D97-AF65-F5344CB8AC3E}">
        <p14:creationId xmlns:p14="http://schemas.microsoft.com/office/powerpoint/2010/main" val="428979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stand in Your love Oh, when, when I'm standing in Your love Oh, my fear doesn't stand a</a:t>
            </a:r>
          </a:p>
        </p:txBody>
      </p:sp>
    </p:spTree>
    <p:extLst>
      <p:ext uri="{BB962C8B-B14F-4D97-AF65-F5344CB8AC3E}">
        <p14:creationId xmlns:p14="http://schemas.microsoft.com/office/powerpoint/2010/main" val="3389088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2157111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1288431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Oh, I standing in Your love Oh, standing on the rock</a:t>
            </a:r>
          </a:p>
        </p:txBody>
      </p:sp>
    </p:spTree>
    <p:extLst>
      <p:ext uri="{BB962C8B-B14F-4D97-AF65-F5344CB8AC3E}">
        <p14:creationId xmlns:p14="http://schemas.microsoft.com/office/powerpoint/2010/main" val="2487128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 am standing, standing in Your love</a:t>
            </a:r>
          </a:p>
        </p:txBody>
      </p:sp>
    </p:spTree>
    <p:extLst>
      <p:ext uri="{BB962C8B-B14F-4D97-AF65-F5344CB8AC3E}">
        <p14:creationId xmlns:p14="http://schemas.microsoft.com/office/powerpoint/2010/main" val="914358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3565867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376641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874787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724110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316687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3112052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1795670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366933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2977251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1861064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1957057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3150185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40974469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800560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2770499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38564790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18280603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13385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91144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1315908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caught up in Your presence I just want to sit here at Your feet I'm caught up in this holy moment I never</a:t>
            </a:r>
          </a:p>
        </p:txBody>
      </p:sp>
    </p:spTree>
    <p:extLst>
      <p:ext uri="{BB962C8B-B14F-4D97-AF65-F5344CB8AC3E}">
        <p14:creationId xmlns:p14="http://schemas.microsoft.com/office/powerpoint/2010/main" val="2609050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17883934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26016103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3870713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2041636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10674567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713442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172169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32172618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2075796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4785312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8459306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11356858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203754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4541466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3116483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35568582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777540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14333</TotalTime>
  <Words>3926</Words>
  <Application>Microsoft Office PowerPoint</Application>
  <PresentationFormat>Widescreen</PresentationFormat>
  <Paragraphs>212</Paragraphs>
  <Slides>135</Slides>
  <Notes>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135</vt:i4>
      </vt:variant>
    </vt:vector>
  </HeadingPairs>
  <TitlesOfParts>
    <vt:vector size="147" baseType="lpstr">
      <vt:lpstr>Arial</vt:lpstr>
      <vt:lpstr>Arial Black</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 In Your Love (Bethel)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808</cp:revision>
  <dcterms:created xsi:type="dcterms:W3CDTF">2009-08-18T08:19:59Z</dcterms:created>
  <dcterms:modified xsi:type="dcterms:W3CDTF">2022-12-30T22:08:53Z</dcterms:modified>
</cp:coreProperties>
</file>