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701" r:id="rId3"/>
    <p:sldMasterId id="2147483713" r:id="rId4"/>
  </p:sldMasterIdLst>
  <p:notesMasterIdLst>
    <p:notesMasterId r:id="rId159"/>
  </p:notesMasterIdLst>
  <p:handoutMasterIdLst>
    <p:handoutMasterId r:id="rId160"/>
  </p:handoutMasterIdLst>
  <p:sldIdLst>
    <p:sldId id="938" r:id="rId5"/>
    <p:sldId id="456" r:id="rId6"/>
    <p:sldId id="320" r:id="rId7"/>
    <p:sldId id="353" r:id="rId8"/>
    <p:sldId id="354" r:id="rId9"/>
    <p:sldId id="355" r:id="rId10"/>
    <p:sldId id="356" r:id="rId11"/>
    <p:sldId id="357" r:id="rId12"/>
    <p:sldId id="361" r:id="rId13"/>
    <p:sldId id="362" r:id="rId14"/>
    <p:sldId id="363" r:id="rId15"/>
    <p:sldId id="1324" r:id="rId16"/>
    <p:sldId id="474" r:id="rId17"/>
    <p:sldId id="475" r:id="rId18"/>
    <p:sldId id="476" r:id="rId19"/>
    <p:sldId id="477" r:id="rId20"/>
    <p:sldId id="1278" r:id="rId21"/>
    <p:sldId id="387" r:id="rId22"/>
    <p:sldId id="1279" r:id="rId23"/>
    <p:sldId id="389" r:id="rId24"/>
    <p:sldId id="390" r:id="rId25"/>
    <p:sldId id="391" r:id="rId26"/>
    <p:sldId id="417" r:id="rId27"/>
    <p:sldId id="418" r:id="rId28"/>
    <p:sldId id="419" r:id="rId29"/>
    <p:sldId id="420" r:id="rId30"/>
    <p:sldId id="422" r:id="rId31"/>
    <p:sldId id="423" r:id="rId32"/>
    <p:sldId id="424" r:id="rId33"/>
    <p:sldId id="425" r:id="rId34"/>
    <p:sldId id="426" r:id="rId35"/>
    <p:sldId id="427" r:id="rId36"/>
    <p:sldId id="462" r:id="rId37"/>
    <p:sldId id="440" r:id="rId38"/>
    <p:sldId id="441" r:id="rId39"/>
    <p:sldId id="442" r:id="rId40"/>
    <p:sldId id="443" r:id="rId41"/>
    <p:sldId id="445" r:id="rId42"/>
    <p:sldId id="451" r:id="rId43"/>
    <p:sldId id="447" r:id="rId44"/>
    <p:sldId id="448" r:id="rId45"/>
    <p:sldId id="449" r:id="rId46"/>
    <p:sldId id="450" r:id="rId47"/>
    <p:sldId id="452" r:id="rId48"/>
    <p:sldId id="453" r:id="rId49"/>
    <p:sldId id="454" r:id="rId50"/>
    <p:sldId id="455" r:id="rId51"/>
    <p:sldId id="404" r:id="rId52"/>
    <p:sldId id="405" r:id="rId53"/>
    <p:sldId id="406" r:id="rId54"/>
    <p:sldId id="407" r:id="rId55"/>
    <p:sldId id="408" r:id="rId56"/>
    <p:sldId id="409" r:id="rId57"/>
    <p:sldId id="410" r:id="rId58"/>
    <p:sldId id="411" r:id="rId59"/>
    <p:sldId id="412" r:id="rId60"/>
    <p:sldId id="413" r:id="rId61"/>
    <p:sldId id="414" r:id="rId62"/>
    <p:sldId id="415" r:id="rId63"/>
    <p:sldId id="416" r:id="rId64"/>
    <p:sldId id="1325" r:id="rId65"/>
    <p:sldId id="1344" r:id="rId66"/>
    <p:sldId id="1345" r:id="rId67"/>
    <p:sldId id="1346" r:id="rId68"/>
    <p:sldId id="1347" r:id="rId69"/>
    <p:sldId id="1348" r:id="rId70"/>
    <p:sldId id="1349" r:id="rId71"/>
    <p:sldId id="1367" r:id="rId72"/>
    <p:sldId id="1369" r:id="rId73"/>
    <p:sldId id="1368" r:id="rId74"/>
    <p:sldId id="1350" r:id="rId75"/>
    <p:sldId id="1351" r:id="rId76"/>
    <p:sldId id="1352" r:id="rId77"/>
    <p:sldId id="1353" r:id="rId78"/>
    <p:sldId id="1354" r:id="rId79"/>
    <p:sldId id="1355" r:id="rId80"/>
    <p:sldId id="1356" r:id="rId81"/>
    <p:sldId id="1357" r:id="rId82"/>
    <p:sldId id="1358" r:id="rId83"/>
    <p:sldId id="1359" r:id="rId84"/>
    <p:sldId id="1360" r:id="rId85"/>
    <p:sldId id="1361" r:id="rId86"/>
    <p:sldId id="1362" r:id="rId87"/>
    <p:sldId id="1363" r:id="rId88"/>
    <p:sldId id="1364" r:id="rId89"/>
    <p:sldId id="1365" r:id="rId90"/>
    <p:sldId id="1366" r:id="rId91"/>
    <p:sldId id="940" r:id="rId92"/>
    <p:sldId id="460" r:id="rId93"/>
    <p:sldId id="826" r:id="rId94"/>
    <p:sldId id="464" r:id="rId95"/>
    <p:sldId id="865" r:id="rId96"/>
    <p:sldId id="888" r:id="rId97"/>
    <p:sldId id="889" r:id="rId98"/>
    <p:sldId id="1241" r:id="rId99"/>
    <p:sldId id="890" r:id="rId100"/>
    <p:sldId id="891" r:id="rId101"/>
    <p:sldId id="892" r:id="rId102"/>
    <p:sldId id="893" r:id="rId103"/>
    <p:sldId id="894" r:id="rId104"/>
    <p:sldId id="895" r:id="rId105"/>
    <p:sldId id="954" r:id="rId106"/>
    <p:sldId id="898" r:id="rId107"/>
    <p:sldId id="899" r:id="rId108"/>
    <p:sldId id="900" r:id="rId109"/>
    <p:sldId id="901" r:id="rId110"/>
    <p:sldId id="903" r:id="rId111"/>
    <p:sldId id="904" r:id="rId112"/>
    <p:sldId id="1236" r:id="rId113"/>
    <p:sldId id="1235" r:id="rId114"/>
    <p:sldId id="905" r:id="rId115"/>
    <p:sldId id="906" r:id="rId116"/>
    <p:sldId id="907" r:id="rId117"/>
    <p:sldId id="908" r:id="rId118"/>
    <p:sldId id="909" r:id="rId119"/>
    <p:sldId id="910" r:id="rId120"/>
    <p:sldId id="867" r:id="rId121"/>
    <p:sldId id="868" r:id="rId122"/>
    <p:sldId id="919" r:id="rId123"/>
    <p:sldId id="918" r:id="rId124"/>
    <p:sldId id="917" r:id="rId125"/>
    <p:sldId id="916" r:id="rId126"/>
    <p:sldId id="920" r:id="rId127"/>
    <p:sldId id="921" r:id="rId128"/>
    <p:sldId id="942" r:id="rId129"/>
    <p:sldId id="1242" r:id="rId130"/>
    <p:sldId id="943" r:id="rId131"/>
    <p:sldId id="944" r:id="rId132"/>
    <p:sldId id="1326" r:id="rId133"/>
    <p:sldId id="1327" r:id="rId134"/>
    <p:sldId id="1329" r:id="rId135"/>
    <p:sldId id="1342" r:id="rId136"/>
    <p:sldId id="1341" r:id="rId137"/>
    <p:sldId id="1340" r:id="rId138"/>
    <p:sldId id="1339" r:id="rId139"/>
    <p:sldId id="1338" r:id="rId140"/>
    <p:sldId id="1337" r:id="rId141"/>
    <p:sldId id="1336" r:id="rId142"/>
    <p:sldId id="1335" r:id="rId143"/>
    <p:sldId id="1334" r:id="rId144"/>
    <p:sldId id="1333" r:id="rId145"/>
    <p:sldId id="1332" r:id="rId146"/>
    <p:sldId id="1331" r:id="rId147"/>
    <p:sldId id="1330" r:id="rId148"/>
    <p:sldId id="1328" r:id="rId149"/>
    <p:sldId id="1343" r:id="rId150"/>
    <p:sldId id="502" r:id="rId151"/>
    <p:sldId id="503" r:id="rId152"/>
    <p:sldId id="795" r:id="rId153"/>
    <p:sldId id="796" r:id="rId154"/>
    <p:sldId id="797" r:id="rId155"/>
    <p:sldId id="794" r:id="rId156"/>
    <p:sldId id="571" r:id="rId157"/>
    <p:sldId id="859" r:id="rId158"/>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1422" autoAdjust="0"/>
  </p:normalViewPr>
  <p:slideViewPr>
    <p:cSldViewPr>
      <p:cViewPr varScale="1">
        <p:scale>
          <a:sx n="104" d="100"/>
          <a:sy n="104" d="100"/>
        </p:scale>
        <p:origin x="552"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90</a:t>
            </a:fld>
            <a:endParaRPr lang="en-US" dirty="0"/>
          </a:p>
        </p:txBody>
      </p:sp>
    </p:spTree>
    <p:extLst>
      <p:ext uri="{BB962C8B-B14F-4D97-AF65-F5344CB8AC3E}">
        <p14:creationId xmlns:p14="http://schemas.microsoft.com/office/powerpoint/2010/main" val="26228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A3953D-5909-4241-B856-34C355E70D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68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A3953D-5909-4241-B856-34C355E70D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1730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25045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24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03377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155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12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99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231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872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71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2852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706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137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2/17/2023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53637994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33187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2/17/2023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4020006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7035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095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4358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50198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285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4113418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966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2/17/2023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20766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2472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310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842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341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4213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9039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4663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1653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1138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366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579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535811536"/>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2/17/2023</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6029780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723945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whole world knows The power in Your blood To save every soul We're not ashamed of the gospel Jesus</a:t>
            </a:r>
          </a:p>
        </p:txBody>
      </p:sp>
    </p:spTree>
    <p:extLst>
      <p:ext uri="{BB962C8B-B14F-4D97-AF65-F5344CB8AC3E}">
        <p14:creationId xmlns:p14="http://schemas.microsoft.com/office/powerpoint/2010/main" val="504472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Surely goodness and mercy shall follow me All the days of my life; And I will dwell in the house of the LORD Forever.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75288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7620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3:12-16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Therefore, as the elect of God, holy and beloved, put on tender mercies, kindness, humility, meekness, longsuffering; 13 bearing with one another, and forgiving one another, if anyone has a complaint against another; even as Christ forgave you, so you also must do. 14 But above all these things put on love, which is the bond of perfection.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93283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And let the peace of God rule in your hearts, to which also you were called in one body; and be thankful. 16 Let the word of Christ dwell in you richly in all wisdom, teaching and admonishing one another in psalms and hymns and spiritual songs, singing with grace in your hearts to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1398732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Thoughts and ways are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Higher than Ours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069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55:8-9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"For My thoughts are not your thoughts, Nor are your ways My ways," says the LORD. 9 "For as the heavens are higher than the earth, So are My ways higher than your ways, And My thoughts than your thoughts.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926372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Lamentations 3:22-23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22 Through the LORD's mercies we are not consumed, Because His compassions fail not. 23 They are new every morning; Great is Your faithfulness. 24 "The LORD is my portion," says my soul, "Therefore I hope in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0419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23:12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whoever exalts himself will be humbled, and he who humbles himself will be exalted”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4645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6172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4:6-10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But He gives more grace. Therefore He says: "God resists the proud, But gives grace to the humble." 7 Therefore submit to God. Resist the devil and he will flee from you. 8 Draw near to God and He will draw near to you. Cleanse your hands, you sinners; and purify your hearts, you double-minded.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179880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Lament and mourn and weep! Let your laughter be turned to mourning and your joy to gloom. 10 Humble yourselves in the sight of the Lord, and He will lift you up.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3836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Whenever you experience Pain, Disappointment, or Distress, how do you respond?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157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worthy Of every tribe and tongue It's all for Your glory Till every soul is won The harvest is ready</a:t>
            </a:r>
          </a:p>
        </p:txBody>
      </p:sp>
    </p:spTree>
    <p:extLst>
      <p:ext uri="{BB962C8B-B14F-4D97-AF65-F5344CB8AC3E}">
        <p14:creationId xmlns:p14="http://schemas.microsoft.com/office/powerpoint/2010/main" val="1114780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Do you see it as God’s way of getting your attention?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2423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9:9-10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The LORD also will be a refuge for the oppressed, A refuge in times of trouble. 10 And those who know Your name will put their trust in You; For You, LORD, have not forsaken those who seek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1303273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Is God using this to remind you to be Totally Dependent Upon Him?</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97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3:5-6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Trust in the Lord with all your heart, And lean not on your own understanding; 6 In all your ways acknowledge Him, And He shall direct your paths.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7101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3855"/>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Could this be a satanic attack?</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86627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5:8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 sober, be vigilant; because your adversary the devil walks about like a roaring lion, seeking whom he may devour”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368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6:10-13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Finally, my brethren, be strong in the Lord and in the power of His might. 11 Put on the whole armor of God, that you may be able to stand against the wiles of the devil.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14151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12 For we do not wrestle against flesh and blood, but against principalities, against powers, against the rulers of the darkness of this age, against spiritual hosts of wickedness in the heavenly places.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5650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 God Testing your Faith?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31797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My brethren, count it all joy when you fall into various trials, 3 knowing that the testing of your faith produces patience. 4 But let patience have its perfect work, that you may be perfect and complete, lacking nothing.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432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have to go We won't stop till the whole world knows The power in Your blood To save every soul</a:t>
            </a:r>
          </a:p>
        </p:txBody>
      </p:sp>
    </p:spTree>
    <p:extLst>
      <p:ext uri="{BB962C8B-B14F-4D97-AF65-F5344CB8AC3E}">
        <p14:creationId xmlns:p14="http://schemas.microsoft.com/office/powerpoint/2010/main" val="2081798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Do you have the right to ask God why you’re going through pain or difficulty?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99218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It’s a Natural Response</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221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88:14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“LORD, why do You cast off my soul? Why do You hide Your face from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06642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10:1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Why do You stand afar off, O LORD? Why do You hide Yourself in times of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1793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4:6-7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Be anxious for nothing, but in everything by prayer and supplication, with thanksgiving, let your requests be made known to God; 7 and the peace of God, which surpasses all understanding, will guard your hearts and minds through Christ Jesus.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7896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 God is under no Obligation to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Answer our Question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8557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1:24-25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24 I now rejoice in my sufferings for you, and fill up in my flesh what is lacking in the afflictions of Christ, for the sake of His body, which is the church, 25 of which I became a minister according to the stewardship from God which was given to me for you, to fulfill the word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666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But sometimes the Lord will give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Us a Reason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052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12:7-9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lest I should be exalted above measure by the abundance of the revelations, a thorn in the flesh was given to me, a messenger of Satan to buffet me, lest I be exalted above measure.”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98951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Concerning this thing I pleaded with the Lord three times that it might depart from me. 9 And He said to me, "My grace is sufficient for you, for My strength is made perfect in weakness." Therefore most gladly I will rather boast in my infirmities, that the power of Christ may rest upon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082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We're not ashamed of the gospel The harvest is ready We have to go We won't stop till the whole</a:t>
            </a:r>
          </a:p>
        </p:txBody>
      </p:sp>
    </p:spTree>
    <p:extLst>
      <p:ext uri="{BB962C8B-B14F-4D97-AF65-F5344CB8AC3E}">
        <p14:creationId xmlns:p14="http://schemas.microsoft.com/office/powerpoint/2010/main" val="33824789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should you respond to suffering and pain when you don’t understand why God allowed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9107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Remember that you are a child of God and He’s watching over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9868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Recall that the Lord is always with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69206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13:5-6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Let your conduct be without covetousness; be content with such things as you have. For He Himself has said, "I will never leave you nor forsake you."  6 So we may boldly say: "The LORD is my helper; I will not fear. What can man do to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42777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Acknowledge that God has allowed the situation for His divine purpose.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31381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we know that all things work together for good to those who love God, to those who are the called according to His purpose.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59411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“Blessed is the man who remains steadfast under trial, for when he has stood the test he will receive the crown of life, which God has promised to those who love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5223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Thank the Lord in the midst of the situation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7178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5:18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“in everything give thanks; for this is the will of God in Christ Jesus for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52920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Recall the Lord’s Promises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04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world knows The power in Your blood To save every soul We're not ashamed of the gospel We're not</a:t>
            </a:r>
          </a:p>
        </p:txBody>
      </p:sp>
    </p:spTree>
    <p:extLst>
      <p:ext uri="{BB962C8B-B14F-4D97-AF65-F5344CB8AC3E}">
        <p14:creationId xmlns:p14="http://schemas.microsoft.com/office/powerpoint/2010/main" val="2583338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5:10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“After you have suffered for a little while, the God of all grace, who called you to His eternal glory in Christ, will Himself perfect, confirm, strengthen and establish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96667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91:9-11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Because you have made the LORD, who is my refuge, Even the Most High, your dwelling place, 10 No evil shall befall you, Nor shall any plague come near your dwelling; 11 For He shall give His angels charge over you, To keep you in all your ways.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02489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Why is it so hard to let go of our desire to know why certain events happen to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52271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Do you think this displays a lack of trust in God? Why or why not?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9684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3-4. The right response to trials is to immediately direct our thoughts toward God. Is this your first reaction? If so, what benefits have you discovered with this mindset? If not, what keeps you from focusing on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71905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What can you do to shift your thoughts to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0854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6. What verses do you need to hide in your heart so that you will be armed with scriptural truth when pain or adversity comes your way?</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727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ashamed of the gospel We're not ashamed of the gospel We will fight for every soul I will preach the</a:t>
            </a:r>
          </a:p>
        </p:txBody>
      </p:sp>
    </p:spTree>
    <p:extLst>
      <p:ext uri="{BB962C8B-B14F-4D97-AF65-F5344CB8AC3E}">
        <p14:creationId xmlns:p14="http://schemas.microsoft.com/office/powerpoint/2010/main" val="8208669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gospel Die and be forgotten As long as You get the glory I will preach the gospel Die and be forgotten As</a:t>
            </a:r>
          </a:p>
        </p:txBody>
      </p:sp>
    </p:spTree>
    <p:extLst>
      <p:ext uri="{BB962C8B-B14F-4D97-AF65-F5344CB8AC3E}">
        <p14:creationId xmlns:p14="http://schemas.microsoft.com/office/powerpoint/2010/main" val="252399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long as You get the glory I will preach the gospel Die and be forgotten As long as You get the glory I will</a:t>
            </a:r>
          </a:p>
        </p:txBody>
      </p:sp>
    </p:spTree>
    <p:extLst>
      <p:ext uri="{BB962C8B-B14F-4D97-AF65-F5344CB8AC3E}">
        <p14:creationId xmlns:p14="http://schemas.microsoft.com/office/powerpoint/2010/main" val="3864988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preach the gospel Die and be forgotten As long as You get the glory Jesus You're worthy Of every tribe</a:t>
            </a:r>
          </a:p>
        </p:txBody>
      </p:sp>
    </p:spTree>
    <p:extLst>
      <p:ext uri="{BB962C8B-B14F-4D97-AF65-F5344CB8AC3E}">
        <p14:creationId xmlns:p14="http://schemas.microsoft.com/office/powerpoint/2010/main" val="85333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tongue It's all for Your glory Till every soul is won</a:t>
            </a:r>
          </a:p>
          <a:p>
            <a:pPr marL="0" indent="0" algn="ctr">
              <a:buNone/>
            </a:pPr>
            <a:r>
              <a:rPr lang="en-US" sz="4000" dirty="0">
                <a:solidFill>
                  <a:schemeClr val="bg1"/>
                </a:solidFill>
                <a:latin typeface="Arial"/>
                <a:ea typeface="+mn-lt"/>
                <a:cs typeface="+mn-lt"/>
              </a:rPr>
              <a:t>Jesus You're worthy Of every tribe and tongue It's all</a:t>
            </a:r>
          </a:p>
        </p:txBody>
      </p:sp>
    </p:spTree>
    <p:extLst>
      <p:ext uri="{BB962C8B-B14F-4D97-AF65-F5344CB8AC3E}">
        <p14:creationId xmlns:p14="http://schemas.microsoft.com/office/powerpoint/2010/main" val="251723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“Missionary </a:t>
            </a:r>
            <a:r>
              <a:rPr lang="en-US" sz="4400" b="1" dirty="0" err="1">
                <a:solidFill>
                  <a:schemeClr val="bg1"/>
                </a:solidFill>
                <a:latin typeface="Arial"/>
                <a:ea typeface="+mn-lt"/>
                <a:cs typeface="+mn-lt"/>
              </a:rPr>
              <a:t>Anthom</a:t>
            </a:r>
            <a:r>
              <a:rPr lang="en-US" sz="4400" b="1" dirty="0">
                <a:solidFill>
                  <a:schemeClr val="bg1"/>
                </a:solidFill>
                <a:latin typeface="Arial"/>
                <a:ea typeface="+mn-lt"/>
                <a:cs typeface="+mn-lt"/>
              </a:rPr>
              <a:t>”</a:t>
            </a:r>
          </a:p>
          <a:p>
            <a:pPr marL="0" indent="0" algn="ctr">
              <a:buNone/>
            </a:pPr>
            <a:r>
              <a:rPr lang="en-US" sz="4400" b="1" dirty="0">
                <a:solidFill>
                  <a:schemeClr val="bg1"/>
                </a:solidFill>
                <a:latin typeface="Arial"/>
                <a:ea typeface="+mn-lt"/>
                <a:cs typeface="+mn-lt"/>
              </a:rPr>
              <a:t>(</a:t>
            </a:r>
            <a:r>
              <a:rPr lang="en-US" sz="4400" b="1" dirty="0" err="1">
                <a:solidFill>
                  <a:schemeClr val="bg1"/>
                </a:solidFill>
                <a:latin typeface="Arial"/>
                <a:ea typeface="+mn-lt"/>
                <a:cs typeface="+mn-lt"/>
              </a:rPr>
              <a:t>Twam</a:t>
            </a:r>
            <a:r>
              <a:rPr lang="en-US" sz="4400" b="1" dirty="0">
                <a:solidFill>
                  <a:schemeClr val="bg1"/>
                </a:solidFill>
                <a:latin typeface="Arial"/>
                <a:ea typeface="+mn-lt"/>
                <a:cs typeface="+mn-lt"/>
              </a:rPr>
              <a:t> Kona)</a:t>
            </a:r>
          </a:p>
        </p:txBody>
      </p:sp>
    </p:spTree>
    <p:extLst>
      <p:ext uri="{BB962C8B-B14F-4D97-AF65-F5344CB8AC3E}">
        <p14:creationId xmlns:p14="http://schemas.microsoft.com/office/powerpoint/2010/main" val="313989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 Your glory Till every soul is won The harvest is ready We have to go We won't stop till the whole</a:t>
            </a:r>
          </a:p>
        </p:txBody>
      </p:sp>
    </p:spTree>
    <p:extLst>
      <p:ext uri="{BB962C8B-B14F-4D97-AF65-F5344CB8AC3E}">
        <p14:creationId xmlns:p14="http://schemas.microsoft.com/office/powerpoint/2010/main" val="343733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world knows The power in Your blood To save every soul We're not ashamed of the gospel The harvest is</a:t>
            </a:r>
          </a:p>
        </p:txBody>
      </p:sp>
    </p:spTree>
    <p:extLst>
      <p:ext uri="{BB962C8B-B14F-4D97-AF65-F5344CB8AC3E}">
        <p14:creationId xmlns:p14="http://schemas.microsoft.com/office/powerpoint/2010/main" val="2549020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ready We have to go We won't stop till the whole world knows The power in Your blood To save every</a:t>
            </a:r>
          </a:p>
        </p:txBody>
      </p:sp>
    </p:spTree>
    <p:extLst>
      <p:ext uri="{BB962C8B-B14F-4D97-AF65-F5344CB8AC3E}">
        <p14:creationId xmlns:p14="http://schemas.microsoft.com/office/powerpoint/2010/main" val="37953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soul We're not ashamed of the gospel</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21648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“To Make You Known”</a:t>
            </a:r>
          </a:p>
          <a:p>
            <a:pPr marL="0" indent="0" algn="ctr">
              <a:buNone/>
            </a:pPr>
            <a:r>
              <a:rPr lang="en-US" sz="4000" b="1" dirty="0">
                <a:solidFill>
                  <a:schemeClr val="bg1"/>
                </a:solidFill>
                <a:latin typeface="Arial"/>
                <a:ea typeface="+mn-lt"/>
                <a:cs typeface="+mn-lt"/>
              </a:rPr>
              <a:t>( Sophia Leeper) </a:t>
            </a:r>
          </a:p>
        </p:txBody>
      </p:sp>
    </p:spTree>
    <p:extLst>
      <p:ext uri="{BB962C8B-B14F-4D97-AF65-F5344CB8AC3E}">
        <p14:creationId xmlns:p14="http://schemas.microsoft.com/office/powerpoint/2010/main" val="3107539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you hear it, can you feel it, the BRIDE GROOM is coming! Will we carry oil or let our lamps run dry?</a:t>
            </a:r>
          </a:p>
        </p:txBody>
      </p:sp>
    </p:spTree>
    <p:extLst>
      <p:ext uri="{BB962C8B-B14F-4D97-AF65-F5344CB8AC3E}">
        <p14:creationId xmlns:p14="http://schemas.microsoft.com/office/powerpoint/2010/main" val="45758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Awaken Your Church, call this generation, for the BRIDGE GROOM is coming! Are you ready? Are you</a:t>
            </a:r>
          </a:p>
        </p:txBody>
      </p:sp>
    </p:spTree>
    <p:extLst>
      <p:ext uri="{BB962C8B-B14F-4D97-AF65-F5344CB8AC3E}">
        <p14:creationId xmlns:p14="http://schemas.microsoft.com/office/powerpoint/2010/main" val="168425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ready? Nothing else matters on the earth, Than contending for the Gospel and being ready for the</a:t>
            </a:r>
          </a:p>
        </p:txBody>
      </p:sp>
    </p:spTree>
    <p:extLst>
      <p:ext uri="{BB962C8B-B14F-4D97-AF65-F5344CB8AC3E}">
        <p14:creationId xmlns:p14="http://schemas.microsoft.com/office/powerpoint/2010/main" val="2377738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This is our calling, this is our anthem to make YOU known, to make YOU Known! Hurry the King is</a:t>
            </a:r>
          </a:p>
        </p:txBody>
      </p:sp>
    </p:spTree>
    <p:extLst>
      <p:ext uri="{BB962C8B-B14F-4D97-AF65-F5344CB8AC3E}">
        <p14:creationId xmlns:p14="http://schemas.microsoft.com/office/powerpoint/2010/main" val="3112556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coming, get to the upper room! (x2) Endure us with Your power, fill us with Your Spirit! Awaken us</a:t>
            </a:r>
          </a:p>
        </p:txBody>
      </p:sp>
    </p:spTree>
    <p:extLst>
      <p:ext uri="{BB962C8B-B14F-4D97-AF65-F5344CB8AC3E}">
        <p14:creationId xmlns:p14="http://schemas.microsoft.com/office/powerpoint/2010/main" val="892015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 the Lamb has conquered I follow Him To the ends of the Earth I will follow Him For the Lamb has</a:t>
            </a:r>
          </a:p>
        </p:txBody>
      </p:sp>
    </p:spTree>
    <p:extLst>
      <p:ext uri="{BB962C8B-B14F-4D97-AF65-F5344CB8AC3E}">
        <p14:creationId xmlns:p14="http://schemas.microsoft.com/office/powerpoint/2010/main" val="157805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Awaken us</a:t>
            </a:r>
          </a:p>
        </p:txBody>
      </p:sp>
    </p:spTree>
    <p:extLst>
      <p:ext uri="{BB962C8B-B14F-4D97-AF65-F5344CB8AC3E}">
        <p14:creationId xmlns:p14="http://schemas.microsoft.com/office/powerpoint/2010/main" val="1843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“Great Are You Lord”</a:t>
            </a:r>
          </a:p>
          <a:p>
            <a:pPr marL="0" indent="0" algn="ctr">
              <a:buNone/>
            </a:pPr>
            <a:r>
              <a:rPr lang="en-US" sz="4000" b="1" dirty="0">
                <a:solidFill>
                  <a:schemeClr val="bg1"/>
                </a:solidFill>
                <a:latin typeface="Arial"/>
                <a:ea typeface="+mn-lt"/>
                <a:cs typeface="+mn-lt"/>
              </a:rPr>
              <a:t>(All Sons &amp; Daughters)</a:t>
            </a:r>
          </a:p>
        </p:txBody>
      </p:sp>
    </p:spTree>
    <p:extLst>
      <p:ext uri="{BB962C8B-B14F-4D97-AF65-F5344CB8AC3E}">
        <p14:creationId xmlns:p14="http://schemas.microsoft.com/office/powerpoint/2010/main" val="164130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give life, You are love You bring light to the darkness You give hope, You restore Every heart</a:t>
            </a:r>
          </a:p>
        </p:txBody>
      </p:sp>
    </p:spTree>
    <p:extLst>
      <p:ext uri="{BB962C8B-B14F-4D97-AF65-F5344CB8AC3E}">
        <p14:creationId xmlns:p14="http://schemas.microsoft.com/office/powerpoint/2010/main" val="870781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that is broken And great are You, Lord It's Your breath in our lungs So we pour out our praise</a:t>
            </a:r>
          </a:p>
        </p:txBody>
      </p:sp>
    </p:spTree>
    <p:extLst>
      <p:ext uri="{BB962C8B-B14F-4D97-AF65-F5344CB8AC3E}">
        <p14:creationId xmlns:p14="http://schemas.microsoft.com/office/powerpoint/2010/main" val="2510880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pour out our praise It's Your breath in our lungs So we pour out our praise to You only You give life, </a:t>
            </a:r>
          </a:p>
        </p:txBody>
      </p:sp>
    </p:spTree>
    <p:extLst>
      <p:ext uri="{BB962C8B-B14F-4D97-AF65-F5344CB8AC3E}">
        <p14:creationId xmlns:p14="http://schemas.microsoft.com/office/powerpoint/2010/main" val="3466398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are love You bring light to the darkness You give hope, You restore (You restore) Every heart that</a:t>
            </a:r>
          </a:p>
        </p:txBody>
      </p:sp>
    </p:spTree>
    <p:extLst>
      <p:ext uri="{BB962C8B-B14F-4D97-AF65-F5344CB8AC3E}">
        <p14:creationId xmlns:p14="http://schemas.microsoft.com/office/powerpoint/2010/main" val="392174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broken And great are You, Lord It's Your breath in our lungs So we pour out our praise We pour out our</a:t>
            </a:r>
          </a:p>
        </p:txBody>
      </p:sp>
    </p:spTree>
    <p:extLst>
      <p:ext uri="{BB962C8B-B14F-4D97-AF65-F5344CB8AC3E}">
        <p14:creationId xmlns:p14="http://schemas.microsoft.com/office/powerpoint/2010/main" val="1320177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praise It's Your breath in our lungs So we pour out our praise to You only It's Your breath in our lungs</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646129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we pour out our praise We pour out our praise It's Your breath in our lungs So we pour out our praise to</a:t>
            </a:r>
          </a:p>
        </p:txBody>
      </p:sp>
    </p:spTree>
    <p:extLst>
      <p:ext uri="{BB962C8B-B14F-4D97-AF65-F5344CB8AC3E}">
        <p14:creationId xmlns:p14="http://schemas.microsoft.com/office/powerpoint/2010/main" val="3642934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only And all the earth will shout Your praise Our hearts will cry, these bones will sing Great are You, </a:t>
            </a:r>
          </a:p>
        </p:txBody>
      </p:sp>
    </p:spTree>
    <p:extLst>
      <p:ext uri="{BB962C8B-B14F-4D97-AF65-F5344CB8AC3E}">
        <p14:creationId xmlns:p14="http://schemas.microsoft.com/office/powerpoint/2010/main" val="377436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conquered I follow Him To the ends of the Earth I will follow Him Jesus You're worthy Of every tribe and</a:t>
            </a:r>
          </a:p>
        </p:txBody>
      </p:sp>
    </p:spTree>
    <p:extLst>
      <p:ext uri="{BB962C8B-B14F-4D97-AF65-F5344CB8AC3E}">
        <p14:creationId xmlns:p14="http://schemas.microsoft.com/office/powerpoint/2010/main" val="165676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sing Great are You, </a:t>
            </a:r>
          </a:p>
        </p:txBody>
      </p:sp>
    </p:spTree>
    <p:extLst>
      <p:ext uri="{BB962C8B-B14F-4D97-AF65-F5344CB8AC3E}">
        <p14:creationId xmlns:p14="http://schemas.microsoft.com/office/powerpoint/2010/main" val="159571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And all the earth will shout Your praise Our hearts will cry, these bones will say Great are You, </a:t>
            </a:r>
          </a:p>
        </p:txBody>
      </p:sp>
    </p:spTree>
    <p:extLst>
      <p:ext uri="{BB962C8B-B14F-4D97-AF65-F5344CB8AC3E}">
        <p14:creationId xmlns:p14="http://schemas.microsoft.com/office/powerpoint/2010/main" val="1026863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It's Your breath in our lungs So we pour out our praise We pour out our praise It's Your breath in our</a:t>
            </a:r>
          </a:p>
        </p:txBody>
      </p:sp>
    </p:spTree>
    <p:extLst>
      <p:ext uri="{BB962C8B-B14F-4D97-AF65-F5344CB8AC3E}">
        <p14:creationId xmlns:p14="http://schemas.microsoft.com/office/powerpoint/2010/main" val="425622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lungs So we pour out our praise to You only It's Your breath in our lungs So we pour out our praise We</a:t>
            </a:r>
          </a:p>
        </p:txBody>
      </p:sp>
    </p:spTree>
    <p:extLst>
      <p:ext uri="{BB962C8B-B14F-4D97-AF65-F5344CB8AC3E}">
        <p14:creationId xmlns:p14="http://schemas.microsoft.com/office/powerpoint/2010/main" val="518080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pour out our praise It's Your breath in our lungs So we pour out our praise to You only</a:t>
            </a:r>
          </a:p>
        </p:txBody>
      </p:sp>
    </p:spTree>
    <p:extLst>
      <p:ext uri="{BB962C8B-B14F-4D97-AF65-F5344CB8AC3E}">
        <p14:creationId xmlns:p14="http://schemas.microsoft.com/office/powerpoint/2010/main" val="1105029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 “Such An Awesome God”</a:t>
            </a:r>
          </a:p>
          <a:p>
            <a:pPr marL="0" indent="0" algn="ctr">
              <a:buNone/>
            </a:pPr>
            <a:r>
              <a:rPr lang="en-US" sz="4000" b="1" dirty="0">
                <a:solidFill>
                  <a:schemeClr val="bg1"/>
                </a:solidFill>
                <a:latin typeface="Arial"/>
                <a:ea typeface="+mn-lt"/>
                <a:cs typeface="+mn-lt"/>
              </a:rPr>
              <a:t>(Maverick City Music)</a:t>
            </a:r>
          </a:p>
        </p:txBody>
      </p:sp>
    </p:spTree>
    <p:extLst>
      <p:ext uri="{BB962C8B-B14F-4D97-AF65-F5344CB8AC3E}">
        <p14:creationId xmlns:p14="http://schemas.microsoft.com/office/powerpoint/2010/main" val="53846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call the sun to rise And You lay it down to rest</a:t>
            </a:r>
          </a:p>
          <a:p>
            <a:pPr marL="0" indent="0" algn="ctr">
              <a:buNone/>
            </a:pPr>
            <a:r>
              <a:rPr lang="en-US" sz="4000" dirty="0">
                <a:solidFill>
                  <a:schemeClr val="bg1"/>
                </a:solidFill>
                <a:latin typeface="Arial"/>
                <a:ea typeface="+mn-lt"/>
                <a:cs typeface="+mn-lt"/>
              </a:rPr>
              <a:t>You hold this heart of mine And You hold my every</a:t>
            </a:r>
          </a:p>
        </p:txBody>
      </p:sp>
    </p:spTree>
    <p:extLst>
      <p:ext uri="{BB962C8B-B14F-4D97-AF65-F5344CB8AC3E}">
        <p14:creationId xmlns:p14="http://schemas.microsoft.com/office/powerpoint/2010/main" val="1893429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breath Such an awesome God So mighty So holy</a:t>
            </a:r>
          </a:p>
          <a:p>
            <a:pPr marL="0" indent="0" algn="ctr">
              <a:buNone/>
            </a:pPr>
            <a:r>
              <a:rPr lang="en-US" sz="4000" dirty="0">
                <a:solidFill>
                  <a:schemeClr val="bg1"/>
                </a:solidFill>
                <a:latin typeface="Arial"/>
                <a:ea typeface="+mn-lt"/>
                <a:cs typeface="+mn-lt"/>
              </a:rPr>
              <a:t>So wonderful Such an awesome God So selfless So</a:t>
            </a:r>
          </a:p>
        </p:txBody>
      </p:sp>
    </p:spTree>
    <p:extLst>
      <p:ext uri="{BB962C8B-B14F-4D97-AF65-F5344CB8AC3E}">
        <p14:creationId xmlns:p14="http://schemas.microsoft.com/office/powerpoint/2010/main" val="186762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dirty="0">
                <a:solidFill>
                  <a:schemeClr val="bg1"/>
                </a:solidFill>
                <a:latin typeface="Arial"/>
                <a:ea typeface="+mn-lt"/>
                <a:cs typeface="+mn-lt"/>
              </a:rPr>
              <a:t>generous So faithful, You are Seated in majesty Reigning in holiness The table is set for me For</a:t>
            </a:r>
          </a:p>
        </p:txBody>
      </p:sp>
    </p:spTree>
    <p:extLst>
      <p:ext uri="{BB962C8B-B14F-4D97-AF65-F5344CB8AC3E}">
        <p14:creationId xmlns:p14="http://schemas.microsoft.com/office/powerpoint/2010/main" val="2934564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the living bread Such an awesome God So mighty So holy So wonderful Such an awesome God</a:t>
            </a:r>
          </a:p>
        </p:txBody>
      </p:sp>
    </p:spTree>
    <p:extLst>
      <p:ext uri="{BB962C8B-B14F-4D97-AF65-F5344CB8AC3E}">
        <p14:creationId xmlns:p14="http://schemas.microsoft.com/office/powerpoint/2010/main" val="23989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tongue It's all for Your glory Till every soul is won For the Lamb has conquered I follow Him To the ends of</a:t>
            </a:r>
          </a:p>
        </p:txBody>
      </p:sp>
    </p:spTree>
    <p:extLst>
      <p:ext uri="{BB962C8B-B14F-4D97-AF65-F5344CB8AC3E}">
        <p14:creationId xmlns:p14="http://schemas.microsoft.com/office/powerpoint/2010/main" val="1417760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So selfless So generous So faithful, You are And nothing comes close to the Lord Almighty Nothing as</a:t>
            </a:r>
          </a:p>
        </p:txBody>
      </p:sp>
    </p:spTree>
    <p:extLst>
      <p:ext uri="{BB962C8B-B14F-4D97-AF65-F5344CB8AC3E}">
        <p14:creationId xmlns:p14="http://schemas.microsoft.com/office/powerpoint/2010/main" val="3888843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sweet as His love and mercy Nothing comes close to the Lord Almighty And nothing as sweet as Your</a:t>
            </a:r>
          </a:p>
        </p:txBody>
      </p:sp>
    </p:spTree>
    <p:extLst>
      <p:ext uri="{BB962C8B-B14F-4D97-AF65-F5344CB8AC3E}">
        <p14:creationId xmlns:p14="http://schemas.microsoft.com/office/powerpoint/2010/main" val="4163157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love and mercy Oh, nothing comes close to the Lord Almighty (oh) Nothing as sweet as His love and</a:t>
            </a:r>
          </a:p>
        </p:txBody>
      </p:sp>
    </p:spTree>
    <p:extLst>
      <p:ext uri="{BB962C8B-B14F-4D97-AF65-F5344CB8AC3E}">
        <p14:creationId xmlns:p14="http://schemas.microsoft.com/office/powerpoint/2010/main" val="4294256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mercy Oh, nothing comes close to the Lord Almighty</a:t>
            </a:r>
          </a:p>
          <a:p>
            <a:pPr marL="0" indent="0" algn="ctr">
              <a:buNone/>
            </a:pPr>
            <a:r>
              <a:rPr lang="en-US" sz="4000" dirty="0">
                <a:solidFill>
                  <a:schemeClr val="bg1"/>
                </a:solidFill>
                <a:latin typeface="Arial"/>
                <a:ea typeface="+mn-lt"/>
                <a:cs typeface="+mn-lt"/>
              </a:rPr>
              <a:t>Nothing as sweet as Your love and mercy There's</a:t>
            </a:r>
          </a:p>
        </p:txBody>
      </p:sp>
    </p:spTree>
    <p:extLst>
      <p:ext uri="{BB962C8B-B14F-4D97-AF65-F5344CB8AC3E}">
        <p14:creationId xmlns:p14="http://schemas.microsoft.com/office/powerpoint/2010/main" val="2286178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nothing sweeter, sweeter than Your love, Jesus</a:t>
            </a:r>
          </a:p>
          <a:p>
            <a:pPr marL="0" indent="0" algn="ctr">
              <a:buNone/>
            </a:pPr>
            <a:r>
              <a:rPr lang="en-US" sz="4000" dirty="0">
                <a:solidFill>
                  <a:schemeClr val="bg1"/>
                </a:solidFill>
                <a:latin typeface="Arial"/>
                <a:ea typeface="+mn-lt"/>
                <a:cs typeface="+mn-lt"/>
              </a:rPr>
              <a:t>Jesus, the son of God Hung on a cross to die But not</a:t>
            </a:r>
          </a:p>
        </p:txBody>
      </p:sp>
    </p:spTree>
    <p:extLst>
      <p:ext uri="{BB962C8B-B14F-4D97-AF65-F5344CB8AC3E}">
        <p14:creationId xmlns:p14="http://schemas.microsoft.com/office/powerpoint/2010/main" val="1509848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even death itself Could hold You down, for You rose to life Such an awesome God So mighty So holy So</a:t>
            </a:r>
          </a:p>
        </p:txBody>
      </p:sp>
    </p:spTree>
    <p:extLst>
      <p:ext uri="{BB962C8B-B14F-4D97-AF65-F5344CB8AC3E}">
        <p14:creationId xmlns:p14="http://schemas.microsoft.com/office/powerpoint/2010/main" val="708189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wonderful Such an awesome God So selfless Oh so generous (so generous) So faithful (so faithful, You</a:t>
            </a:r>
          </a:p>
        </p:txBody>
      </p:sp>
    </p:spTree>
    <p:extLst>
      <p:ext uri="{BB962C8B-B14F-4D97-AF65-F5344CB8AC3E}">
        <p14:creationId xmlns:p14="http://schemas.microsoft.com/office/powerpoint/2010/main" val="1866443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oh Such an awesome God (such an awesome God) oh yeah (So mighty) So holy (so holy) So</a:t>
            </a:r>
          </a:p>
        </p:txBody>
      </p:sp>
    </p:spTree>
    <p:extLst>
      <p:ext uri="{BB962C8B-B14F-4D97-AF65-F5344CB8AC3E}">
        <p14:creationId xmlns:p14="http://schemas.microsoft.com/office/powerpoint/2010/main" val="59638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wonderful, so wonderful, yeah (so wonderful) Such an awesome God Selfless (so selfless) So generous</a:t>
            </a:r>
          </a:p>
        </p:txBody>
      </p:sp>
    </p:spTree>
    <p:extLst>
      <p:ext uri="{BB962C8B-B14F-4D97-AF65-F5344CB8AC3E}">
        <p14:creationId xmlns:p14="http://schemas.microsoft.com/office/powerpoint/2010/main" val="2326594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(so generous) So faithful, You are (such an awesome God) The name of God is mercy Oh, the</a:t>
            </a:r>
          </a:p>
        </p:txBody>
      </p:sp>
    </p:spTree>
    <p:extLst>
      <p:ext uri="{BB962C8B-B14F-4D97-AF65-F5344CB8AC3E}">
        <p14:creationId xmlns:p14="http://schemas.microsoft.com/office/powerpoint/2010/main" val="321804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Earth I will follow Him Jesus You're worthy Of every tribe and tongue It's all for Your glory Till every</a:t>
            </a:r>
          </a:p>
        </p:txBody>
      </p:sp>
    </p:spTree>
    <p:extLst>
      <p:ext uri="{BB962C8B-B14F-4D97-AF65-F5344CB8AC3E}">
        <p14:creationId xmlns:p14="http://schemas.microsoft.com/office/powerpoint/2010/main" val="576693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name of God is love Oh, the name of God is kindness And He's pouring out on us Oh, He’s</a:t>
            </a:r>
          </a:p>
        </p:txBody>
      </p:sp>
    </p:spTree>
    <p:extLst>
      <p:ext uri="{BB962C8B-B14F-4D97-AF65-F5344CB8AC3E}">
        <p14:creationId xmlns:p14="http://schemas.microsoft.com/office/powerpoint/2010/main" val="3966162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pouring out on us Oh, the name of God is mercy Yes, it is, yes, it is Oh, the name of God is love Oh, </a:t>
            </a:r>
          </a:p>
        </p:txBody>
      </p:sp>
    </p:spTree>
    <p:extLst>
      <p:ext uri="{BB962C8B-B14F-4D97-AF65-F5344CB8AC3E}">
        <p14:creationId xmlns:p14="http://schemas.microsoft.com/office/powerpoint/2010/main" val="2825953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the name of God is kindness And You're pouring out on us Oh, You're pouting out on us You're</a:t>
            </a:r>
          </a:p>
        </p:txBody>
      </p:sp>
    </p:spTree>
    <p:extLst>
      <p:ext uri="{BB962C8B-B14F-4D97-AF65-F5344CB8AC3E}">
        <p14:creationId xmlns:p14="http://schemas.microsoft.com/office/powerpoint/2010/main" val="4032540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pouring out (You're pouring out on us) Pouring out on us (pouring out on us) You're redefining love to me</a:t>
            </a:r>
          </a:p>
        </p:txBody>
      </p:sp>
    </p:spTree>
    <p:extLst>
      <p:ext uri="{BB962C8B-B14F-4D97-AF65-F5344CB8AC3E}">
        <p14:creationId xmlns:p14="http://schemas.microsoft.com/office/powerpoint/2010/main" val="872756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(pouring out on us) You're pouring out on us (pouring out on us) Pouring out on us (pouring out on us)</a:t>
            </a:r>
          </a:p>
        </p:txBody>
      </p:sp>
    </p:spTree>
    <p:extLst>
      <p:ext uri="{BB962C8B-B14F-4D97-AF65-F5344CB8AC3E}">
        <p14:creationId xmlns:p14="http://schemas.microsoft.com/office/powerpoint/2010/main" val="1869287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it's pouring out of us (pouring out of us) And now it's pouring out of us (it's pouring out of us) And now</a:t>
            </a:r>
          </a:p>
        </p:txBody>
      </p:sp>
    </p:spTree>
    <p:extLst>
      <p:ext uri="{BB962C8B-B14F-4D97-AF65-F5344CB8AC3E}">
        <p14:creationId xmlns:p14="http://schemas.microsoft.com/office/powerpoint/2010/main" val="98022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it's pouring out of us (it's pouring out of us) Such an awesome God So mighty So holy So wonderful Such</a:t>
            </a:r>
          </a:p>
        </p:txBody>
      </p:sp>
    </p:spTree>
    <p:extLst>
      <p:ext uri="{BB962C8B-B14F-4D97-AF65-F5344CB8AC3E}">
        <p14:creationId xmlns:p14="http://schemas.microsoft.com/office/powerpoint/2010/main" val="4047939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 awesome God So selfless So generous So faithful You are faithful to me (yes)</a:t>
            </a:r>
          </a:p>
        </p:txBody>
      </p:sp>
    </p:spTree>
    <p:extLst>
      <p:ext uri="{BB962C8B-B14F-4D97-AF65-F5344CB8AC3E}">
        <p14:creationId xmlns:p14="http://schemas.microsoft.com/office/powerpoint/2010/main" val="1096267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556405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2133600" y="2"/>
            <a:ext cx="7772400" cy="6121625"/>
          </a:xfrm>
          <a:prstGeom prst="rect">
            <a:avLst/>
          </a:prstGeom>
        </p:spPr>
      </p:pic>
      <p:pic>
        <p:nvPicPr>
          <p:cNvPr id="2" name="Ashbury Kentucky">
            <a:hlinkClick r:id="" action="ppaction://media"/>
            <a:extLst>
              <a:ext uri="{FF2B5EF4-FFF2-40B4-BE49-F238E27FC236}">
                <a16:creationId xmlns:a16="http://schemas.microsoft.com/office/drawing/2014/main" id="{D1D3450F-7EC6-BDD5-8217-2F056B69C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5019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soul is won Jesus You're worthy Of every tribe and tongue It's all for Your glory Till every soul is won The</a:t>
            </a:r>
          </a:p>
        </p:txBody>
      </p:sp>
    </p:spTree>
    <p:extLst>
      <p:ext uri="{BB962C8B-B14F-4D97-AF65-F5344CB8AC3E}">
        <p14:creationId xmlns:p14="http://schemas.microsoft.com/office/powerpoint/2010/main" val="5799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745544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“Goodness of God”</a:t>
            </a:r>
          </a:p>
          <a:p>
            <a:pPr marL="0" indent="0" algn="ctr">
              <a:buNone/>
            </a:pPr>
            <a:r>
              <a:rPr lang="en-US" sz="4000" b="1" dirty="0">
                <a:solidFill>
                  <a:schemeClr val="bg1"/>
                </a:solidFill>
                <a:latin typeface="Arial"/>
                <a:ea typeface="+mn-lt"/>
                <a:cs typeface="+mn-lt"/>
              </a:rPr>
              <a:t>(Bethel Music)</a:t>
            </a:r>
          </a:p>
        </p:txBody>
      </p:sp>
    </p:spTree>
    <p:extLst>
      <p:ext uri="{BB962C8B-B14F-4D97-AF65-F5344CB8AC3E}">
        <p14:creationId xmlns:p14="http://schemas.microsoft.com/office/powerpoint/2010/main" val="792213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 love You, Lord For Your mercy never fails me All my days, I've been held in Your hands From the</a:t>
            </a:r>
          </a:p>
        </p:txBody>
      </p:sp>
    </p:spTree>
    <p:extLst>
      <p:ext uri="{BB962C8B-B14F-4D97-AF65-F5344CB8AC3E}">
        <p14:creationId xmlns:p14="http://schemas.microsoft.com/office/powerpoint/2010/main" val="208001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moment that I wake up Until I lay my head Oh, I will sing of the goodness of God And all my life You have</a:t>
            </a:r>
          </a:p>
        </p:txBody>
      </p:sp>
    </p:spTree>
    <p:extLst>
      <p:ext uri="{BB962C8B-B14F-4D97-AF65-F5344CB8AC3E}">
        <p14:creationId xmlns:p14="http://schemas.microsoft.com/office/powerpoint/2010/main" val="11683936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been faithful And all my life You have been so, so good With every breath that I am able Oh, I will sing</a:t>
            </a:r>
          </a:p>
        </p:txBody>
      </p:sp>
    </p:spTree>
    <p:extLst>
      <p:ext uri="{BB962C8B-B14F-4D97-AF65-F5344CB8AC3E}">
        <p14:creationId xmlns:p14="http://schemas.microsoft.com/office/powerpoint/2010/main" val="1040449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the goodness of God I love Your voice You have led me through the fire In the darkest night You are</a:t>
            </a:r>
          </a:p>
        </p:txBody>
      </p:sp>
    </p:spTree>
    <p:extLst>
      <p:ext uri="{BB962C8B-B14F-4D97-AF65-F5344CB8AC3E}">
        <p14:creationId xmlns:p14="http://schemas.microsoft.com/office/powerpoint/2010/main" val="1346204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close like no other I've known You as a Father I've known You as a Friend And I have lived in the</a:t>
            </a:r>
          </a:p>
        </p:txBody>
      </p:sp>
    </p:spTree>
    <p:extLst>
      <p:ext uri="{BB962C8B-B14F-4D97-AF65-F5344CB8AC3E}">
        <p14:creationId xmlns:p14="http://schemas.microsoft.com/office/powerpoint/2010/main" val="2512984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goodness of God (yeah) And all my life You have been faithful (oh) And all my life You have been so, </a:t>
            </a:r>
          </a:p>
        </p:txBody>
      </p:sp>
    </p:spTree>
    <p:extLst>
      <p:ext uri="{BB962C8B-B14F-4D97-AF65-F5344CB8AC3E}">
        <p14:creationId xmlns:p14="http://schemas.microsoft.com/office/powerpoint/2010/main" val="4449539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good With every breath that I am able Oh, I will sing of the goodness of God (yeah)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a:t>
            </a:r>
          </a:p>
        </p:txBody>
      </p:sp>
    </p:spTree>
    <p:extLst>
      <p:ext uri="{BB962C8B-B14F-4D97-AF65-F5344CB8AC3E}">
        <p14:creationId xmlns:p14="http://schemas.microsoft.com/office/powerpoint/2010/main" val="380187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goodness is running after It's running after me Your goodness is running after It's running after me With</a:t>
            </a:r>
          </a:p>
        </p:txBody>
      </p:sp>
    </p:spTree>
    <p:extLst>
      <p:ext uri="{BB962C8B-B14F-4D97-AF65-F5344CB8AC3E}">
        <p14:creationId xmlns:p14="http://schemas.microsoft.com/office/powerpoint/2010/main" val="120205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harvest is ready We have to go We won't stop till the whole world knows The power in Your blood To save</a:t>
            </a:r>
          </a:p>
        </p:txBody>
      </p:sp>
    </p:spTree>
    <p:extLst>
      <p:ext uri="{BB962C8B-B14F-4D97-AF65-F5344CB8AC3E}">
        <p14:creationId xmlns:p14="http://schemas.microsoft.com/office/powerpoint/2010/main" val="1340013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life laid down I'm surrendered now I give You everything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 goodness is running after It's</a:t>
            </a:r>
          </a:p>
        </p:txBody>
      </p:sp>
    </p:spTree>
    <p:extLst>
      <p:ext uri="{BB962C8B-B14F-4D97-AF65-F5344CB8AC3E}">
        <p14:creationId xmlns:p14="http://schemas.microsoft.com/office/powerpoint/2010/main" val="3225230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running after me (oh-oh)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 goodness is running after It's running after me Your goodness is</a:t>
            </a:r>
          </a:p>
        </p:txBody>
      </p:sp>
    </p:spTree>
    <p:extLst>
      <p:ext uri="{BB962C8B-B14F-4D97-AF65-F5344CB8AC3E}">
        <p14:creationId xmlns:p14="http://schemas.microsoft.com/office/powerpoint/2010/main" val="22268402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running after It's running after me With my life laid down I'm surrendered now I give You everything</a:t>
            </a:r>
          </a:p>
        </p:txBody>
      </p:sp>
    </p:spTree>
    <p:extLst>
      <p:ext uri="{BB962C8B-B14F-4D97-AF65-F5344CB8AC3E}">
        <p14:creationId xmlns:p14="http://schemas.microsoft.com/office/powerpoint/2010/main" val="144218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Your goodness is running after It keeps running after me And all my life You have been</a:t>
            </a:r>
          </a:p>
        </p:txBody>
      </p:sp>
    </p:spTree>
    <p:extLst>
      <p:ext uri="{BB962C8B-B14F-4D97-AF65-F5344CB8AC3E}">
        <p14:creationId xmlns:p14="http://schemas.microsoft.com/office/powerpoint/2010/main" val="3594487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faithful And all my life You have been so, so good With every breath that I am able Oh,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sing</a:t>
            </a:r>
          </a:p>
        </p:txBody>
      </p:sp>
    </p:spTree>
    <p:extLst>
      <p:ext uri="{BB962C8B-B14F-4D97-AF65-F5344CB8AC3E}">
        <p14:creationId xmlns:p14="http://schemas.microsoft.com/office/powerpoint/2010/main" val="273992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the goodness of God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sing,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sing)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all my life You have been faithful And all</a:t>
            </a:r>
          </a:p>
        </p:txBody>
      </p:sp>
    </p:spTree>
    <p:extLst>
      <p:ext uri="{BB962C8B-B14F-4D97-AF65-F5344CB8AC3E}">
        <p14:creationId xmlns:p14="http://schemas.microsoft.com/office/powerpoint/2010/main" val="517015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my life You have been so, so good With every breath that I am able Oh, I'm </a:t>
            </a:r>
            <a:r>
              <a:rPr lang="en-US" sz="4400" dirty="0" err="1">
                <a:solidFill>
                  <a:schemeClr val="bg1"/>
                </a:solidFill>
                <a:latin typeface="Arial"/>
                <a:ea typeface="+mn-lt"/>
                <a:cs typeface="+mn-lt"/>
              </a:rPr>
              <a:t>gonna</a:t>
            </a:r>
            <a:r>
              <a:rPr lang="en-US" sz="4400" dirty="0">
                <a:solidFill>
                  <a:schemeClr val="bg1"/>
                </a:solidFill>
                <a:latin typeface="Arial"/>
                <a:ea typeface="+mn-lt"/>
                <a:cs typeface="+mn-lt"/>
              </a:rPr>
              <a:t> sing of the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5290577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goodness of God Oh,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sing of the goodness of God</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2811483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4125707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every soul We're not ashamed of the gospel The harvest is ready We have to go We won't stop till the</a:t>
            </a:r>
          </a:p>
        </p:txBody>
      </p:sp>
    </p:spTree>
    <p:extLst>
      <p:ext uri="{BB962C8B-B14F-4D97-AF65-F5344CB8AC3E}">
        <p14:creationId xmlns:p14="http://schemas.microsoft.com/office/powerpoint/2010/main" val="3856944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Can The Church Say Amen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Peter 5:6-10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February 19, 2023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8E67F269-F815-59EF-AD67-AC12ACE79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9400"/>
            <a:ext cx="12192000" cy="4038600"/>
          </a:xfrm>
          <a:prstGeom prst="rect">
            <a:avLst/>
          </a:prstGeom>
        </p:spPr>
      </p:pic>
      <p:pic>
        <p:nvPicPr>
          <p:cNvPr id="8" name="Picture 7" descr="AGCF highest resolution.jpg"/>
          <p:cNvPicPr>
            <a:picLocks noChangeAspect="1"/>
          </p:cNvPicPr>
          <p:nvPr/>
        </p:nvPicPr>
        <p:blipFill>
          <a:blip r:embed="rId4" cstate="print"/>
          <a:stretch>
            <a:fillRect/>
          </a:stretch>
        </p:blipFill>
        <p:spPr>
          <a:xfrm>
            <a:off x="10882745" y="1859395"/>
            <a:ext cx="1295400" cy="9715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5:6-10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Therefore humble yourselves under the mighty hand of God, that He may exalt you in due time, 7 casting all your care upon Him, for He cares for you. 8 Be sober, be vigilant; because your adversary the devil walks about like a roaring lion, seeking whom he may devour.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Resist him, steadfast in the faith, knowing that the same sufferings are experienced by your brotherhood in the world. 10 But may the God of all grace, who called us to His eternal glory by Christ Jesus, after you have suffered a while, perfect, establish, strengthen, and settle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415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Trials, Difficulties, and Suffering bring out a variety of Attitudes and Responses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6075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the Purpose?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773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Why Me, my Child, or my Family?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8745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When you don’t understand why something has happened, remember these basic truths.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0720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Lord’s Perspective is Complete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32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29:11-13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I know the thoughts that I think toward you, says the LORD, thoughts of peace and not of evil, to give you a future and a hope. 12 Then you will call upon Me and go and pray to Me, and I will listen to you. 13 And you will seek Me and find Me, when you search for Me with all your heart.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52365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b="1" dirty="0">
                <a:effectLst/>
                <a:latin typeface="Verdana" panose="020B0604030504040204" pitchFamily="34" charset="0"/>
                <a:ea typeface="Calibri" panose="020F0502020204030204" pitchFamily="34" charset="0"/>
                <a:cs typeface="Times New Roman" panose="02020603050405020304" pitchFamily="18" charset="0"/>
              </a:rPr>
              <a:t>Lord is Full of Love, Mercy and Compassion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037243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12395</TotalTime>
  <Words>4108</Words>
  <Application>Microsoft Office PowerPoint</Application>
  <PresentationFormat>Widescreen</PresentationFormat>
  <Paragraphs>361</Paragraphs>
  <Slides>154</Slides>
  <Notes>3</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154</vt:i4>
      </vt:variant>
    </vt:vector>
  </HeadingPairs>
  <TitlesOfParts>
    <vt:vector size="165" baseType="lpstr">
      <vt:lpstr>Arial</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798</cp:revision>
  <dcterms:created xsi:type="dcterms:W3CDTF">2009-08-18T08:19:59Z</dcterms:created>
  <dcterms:modified xsi:type="dcterms:W3CDTF">2023-02-18T05:43:17Z</dcterms:modified>
</cp:coreProperties>
</file>