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969" r:id="rId28"/>
    <p:sldId id="970" r:id="rId29"/>
    <p:sldId id="971" r:id="rId30"/>
    <p:sldId id="972" r:id="rId31"/>
    <p:sldId id="973" r:id="rId32"/>
    <p:sldId id="974" r:id="rId33"/>
    <p:sldId id="975"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John 2:15-17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Proverbs 19:1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“Better is the poor who walks in his integrity Than one who is perverse in his lips, and is a fool”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20:7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righteous man walks in his integrity; His children are blessed after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Therefore submit yourselves to every ordinance of man for the Lord's sake, whether to the king as supreme, 14 or to governors, as to those who are sent by him for the punishment of evildoers and for the praise of those who do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Let every soul be subject to the governing authorities. For there is no authority except from God, and the authorities that exist are appointed by God. 2 Therefore whoever resists the authority resists the ordinance of God, and those who resist will bring judgment on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5:29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must obey God rather than human authority”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midwives feared God, and did not do as the king of Egypt commanded them, but saved the male children alive”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3:13-18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Nebuchadnezzar, in rage and fury, gave the command to bring Shadrach, Meshach, and Abed-</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nego</a:t>
            </a:r>
            <a:r>
              <a:rPr lang="en-US" sz="4000" dirty="0">
                <a:effectLst/>
                <a:latin typeface="Verdana" panose="020B0604030504040204" pitchFamily="34" charset="0"/>
                <a:ea typeface="Calibri" panose="020F0502020204030204" pitchFamily="34" charset="0"/>
                <a:cs typeface="Times New Roman" panose="02020603050405020304" pitchFamily="18" charset="0"/>
              </a:rPr>
              <a:t>. So they brought these men before the king. 14 Nebuchadnezzar spoke, saying to them, "Is it true, Shadrach, Meshach, and Abed-</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nego</a:t>
            </a:r>
            <a:r>
              <a:rPr lang="en-US" sz="4000" dirty="0">
                <a:effectLst/>
                <a:latin typeface="Verdana" panose="020B0604030504040204" pitchFamily="34" charset="0"/>
                <a:ea typeface="Calibri" panose="020F0502020204030204" pitchFamily="34" charset="0"/>
                <a:cs typeface="Times New Roman" panose="02020603050405020304" pitchFamily="18" charset="0"/>
              </a:rPr>
              <a:t>, that you do not serve my gods or worship the gold image which I have set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Fear God and Honor the King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2:11-17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Now if you are ready at the time you hear the sound of the horn, flute, harp, lyre, and psaltery, in symphony with all kinds of music, and you fall down and worship the image which I have made, good! But if you do not worship, you shall be cast immediately into the midst of a burning fiery furnace. And who is the god who will deliver you from my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Shadrach, Meshach, and Abed-</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nego</a:t>
            </a:r>
            <a:r>
              <a:rPr lang="en-US" sz="3700" dirty="0">
                <a:effectLst/>
                <a:latin typeface="Verdana" panose="020B0604030504040204" pitchFamily="34" charset="0"/>
                <a:ea typeface="Calibri" panose="020F0502020204030204" pitchFamily="34" charset="0"/>
                <a:cs typeface="Times New Roman" panose="02020603050405020304" pitchFamily="18" charset="0"/>
              </a:rPr>
              <a:t> answered and said to the king, "O Nebuchadnezzar, we have no need to answer you in this matter. 17 If that is the case, our God whom we serve is able to deliver us from the burning fiery furnace, and He will deliver us from your hand, O king. 18 But if not, let it be known to you, O king, that we do not serve your gods, nor will we worship the gold image which you have set up."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4:18-20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And they called them and commanded them not to speak at all nor teach in the name of Jesus. 19 But Peter and John answered and said to them, "Whether it is right in the sight of God to listen to you more than to God, you judge. 20 For we cannot but speak the things which we have seen and heard."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For this is the will of God, that by doing good you may put to silence the ignorance of foolish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as free, yet not using liberty as a cloak for vice, but as bondservants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Honor all people. Love the brotherhood. Fear God. Honor the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submit yourselves to every ordinance of man for the Lord's sake, whether to the king as supreme, 14 or to governors, as to those who are sent by him for the punishment of evildoers and for the praise of those who do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is the will of God, that by doing good you may put to silence the ignorance of foolish men-- 16 as free, yet not using liberty as a cloak for vice, but as bondservants of God. 17 Honor all people. Love the brotherhood. Fear God. Honor the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am a foreigner and a sojourner among you. Give me property for a burial place among you, that I may bury my dead out of my sight."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"Hear my prayer, O LORD, And give ear to my cry; Do not be silent at my tears; For I am a stranger with You, A sojourner, as all my fathers were”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5:19-22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12044</TotalTime>
  <Words>1609</Words>
  <Application>Microsoft Office PowerPoint</Application>
  <PresentationFormat>Widescreen</PresentationFormat>
  <Paragraphs>101</Paragraphs>
  <Slides>33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721</cp:revision>
  <dcterms:created xsi:type="dcterms:W3CDTF">2009-08-18T08:19:59Z</dcterms:created>
  <dcterms:modified xsi:type="dcterms:W3CDTF">2023-02-15T19:08:10Z</dcterms:modified>
</cp:coreProperties>
</file>