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38"/>
  </p:notesMasterIdLst>
  <p:handoutMasterIdLst>
    <p:handoutMasterId r:id="rId139"/>
  </p:handoutMasterIdLst>
  <p:sldIdLst>
    <p:sldId id="938" r:id="rId5"/>
    <p:sldId id="456" r:id="rId6"/>
    <p:sldId id="320" r:id="rId7"/>
    <p:sldId id="353" r:id="rId8"/>
    <p:sldId id="354" r:id="rId9"/>
    <p:sldId id="355" r:id="rId10"/>
    <p:sldId id="356" r:id="rId11"/>
    <p:sldId id="357" r:id="rId12"/>
    <p:sldId id="361" r:id="rId13"/>
    <p:sldId id="362" r:id="rId14"/>
    <p:sldId id="363" r:id="rId15"/>
    <p:sldId id="1324" r:id="rId16"/>
    <p:sldId id="474" r:id="rId17"/>
    <p:sldId id="475" r:id="rId18"/>
    <p:sldId id="476" r:id="rId19"/>
    <p:sldId id="477" r:id="rId20"/>
    <p:sldId id="478" r:id="rId21"/>
    <p:sldId id="418" r:id="rId22"/>
    <p:sldId id="394" r:id="rId23"/>
    <p:sldId id="395" r:id="rId24"/>
    <p:sldId id="396" r:id="rId25"/>
    <p:sldId id="397" r:id="rId26"/>
    <p:sldId id="398" r:id="rId27"/>
    <p:sldId id="399" r:id="rId28"/>
    <p:sldId id="400" r:id="rId29"/>
    <p:sldId id="401" r:id="rId30"/>
    <p:sldId id="402" r:id="rId31"/>
    <p:sldId id="479" r:id="rId32"/>
    <p:sldId id="364" r:id="rId33"/>
    <p:sldId id="365" r:id="rId34"/>
    <p:sldId id="462" r:id="rId35"/>
    <p:sldId id="440" r:id="rId36"/>
    <p:sldId id="441" r:id="rId37"/>
    <p:sldId id="442" r:id="rId38"/>
    <p:sldId id="443" r:id="rId39"/>
    <p:sldId id="444" r:id="rId40"/>
    <p:sldId id="445" r:id="rId41"/>
    <p:sldId id="451" r:id="rId42"/>
    <p:sldId id="447" r:id="rId43"/>
    <p:sldId id="448" r:id="rId44"/>
    <p:sldId id="449" r:id="rId45"/>
    <p:sldId id="450" r:id="rId46"/>
    <p:sldId id="452" r:id="rId47"/>
    <p:sldId id="453" r:id="rId48"/>
    <p:sldId id="454" r:id="rId49"/>
    <p:sldId id="455" r:id="rId50"/>
    <p:sldId id="1179" r:id="rId51"/>
    <p:sldId id="1180" r:id="rId52"/>
    <p:sldId id="1181" r:id="rId53"/>
    <p:sldId id="1182" r:id="rId54"/>
    <p:sldId id="1183" r:id="rId55"/>
    <p:sldId id="1184" r:id="rId56"/>
    <p:sldId id="1185" r:id="rId57"/>
    <p:sldId id="1186" r:id="rId58"/>
    <p:sldId id="1187" r:id="rId59"/>
    <p:sldId id="1188" r:id="rId60"/>
    <p:sldId id="1189" r:id="rId61"/>
    <p:sldId id="1190" r:id="rId62"/>
    <p:sldId id="1191" r:id="rId63"/>
    <p:sldId id="1192" r:id="rId64"/>
    <p:sldId id="1193" r:id="rId65"/>
    <p:sldId id="1194" r:id="rId66"/>
    <p:sldId id="1195" r:id="rId67"/>
    <p:sldId id="1196" r:id="rId68"/>
    <p:sldId id="1228" r:id="rId69"/>
    <p:sldId id="1229" r:id="rId70"/>
    <p:sldId id="1230" r:id="rId71"/>
    <p:sldId id="370" r:id="rId72"/>
    <p:sldId id="371" r:id="rId73"/>
    <p:sldId id="372" r:id="rId74"/>
    <p:sldId id="1231" r:id="rId75"/>
    <p:sldId id="1232" r:id="rId76"/>
    <p:sldId id="319" r:id="rId77"/>
    <p:sldId id="993" r:id="rId78"/>
    <p:sldId id="323" r:id="rId79"/>
    <p:sldId id="940" r:id="rId80"/>
    <p:sldId id="460" r:id="rId81"/>
    <p:sldId id="826" r:id="rId82"/>
    <p:sldId id="464" r:id="rId83"/>
    <p:sldId id="865" r:id="rId84"/>
    <p:sldId id="888" r:id="rId85"/>
    <p:sldId id="889" r:id="rId86"/>
    <p:sldId id="1241" r:id="rId87"/>
    <p:sldId id="890" r:id="rId88"/>
    <p:sldId id="891" r:id="rId89"/>
    <p:sldId id="892" r:id="rId90"/>
    <p:sldId id="893" r:id="rId91"/>
    <p:sldId id="894" r:id="rId92"/>
    <p:sldId id="895" r:id="rId93"/>
    <p:sldId id="954" r:id="rId94"/>
    <p:sldId id="898" r:id="rId95"/>
    <p:sldId id="899" r:id="rId96"/>
    <p:sldId id="900" r:id="rId97"/>
    <p:sldId id="901" r:id="rId98"/>
    <p:sldId id="903" r:id="rId99"/>
    <p:sldId id="904" r:id="rId100"/>
    <p:sldId id="1236" r:id="rId101"/>
    <p:sldId id="1235" r:id="rId102"/>
    <p:sldId id="905" r:id="rId103"/>
    <p:sldId id="906" r:id="rId104"/>
    <p:sldId id="907" r:id="rId105"/>
    <p:sldId id="908" r:id="rId106"/>
    <p:sldId id="909" r:id="rId107"/>
    <p:sldId id="910" r:id="rId108"/>
    <p:sldId id="867" r:id="rId109"/>
    <p:sldId id="868" r:id="rId110"/>
    <p:sldId id="919" r:id="rId111"/>
    <p:sldId id="918" r:id="rId112"/>
    <p:sldId id="917" r:id="rId113"/>
    <p:sldId id="916" r:id="rId114"/>
    <p:sldId id="920" r:id="rId115"/>
    <p:sldId id="921" r:id="rId116"/>
    <p:sldId id="942" r:id="rId117"/>
    <p:sldId id="1242" r:id="rId118"/>
    <p:sldId id="943" r:id="rId119"/>
    <p:sldId id="944" r:id="rId120"/>
    <p:sldId id="945" r:id="rId121"/>
    <p:sldId id="946" r:id="rId122"/>
    <p:sldId id="947" r:id="rId123"/>
    <p:sldId id="948" r:id="rId124"/>
    <p:sldId id="949" r:id="rId125"/>
    <p:sldId id="1237" r:id="rId126"/>
    <p:sldId id="1239" r:id="rId127"/>
    <p:sldId id="1240" r:id="rId128"/>
    <p:sldId id="1238" r:id="rId129"/>
    <p:sldId id="502" r:id="rId130"/>
    <p:sldId id="503" r:id="rId131"/>
    <p:sldId id="795" r:id="rId132"/>
    <p:sldId id="796" r:id="rId133"/>
    <p:sldId id="797" r:id="rId134"/>
    <p:sldId id="794" r:id="rId135"/>
    <p:sldId id="571" r:id="rId136"/>
    <p:sldId id="859" r:id="rId13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78</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1730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2/3/2023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3637994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33187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2/3/2023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4020006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70358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095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43585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50198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62856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4113418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966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20766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2472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3103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842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341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64213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79039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4663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16532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911387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366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0579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2/3/2023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6029780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6723945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fighting our battles. Every knee will bow before him. Our God is the lamb. The lamb that was slain. </a:t>
            </a:r>
          </a:p>
        </p:txBody>
      </p:sp>
    </p:spTree>
    <p:extLst>
      <p:ext uri="{BB962C8B-B14F-4D97-AF65-F5344CB8AC3E}">
        <p14:creationId xmlns:p14="http://schemas.microsoft.com/office/powerpoint/2010/main" val="5044724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8:42-44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42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God were your Father, you would love Me, for I proceeded forth and came from God; nor have I come of Myself, but He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Why do you not understand My speech? Because you are not able to listen to My word.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We Listen to the Wrong Counsel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18:24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"Some friends may ruin you, but a real friend will be more loyal than a brother."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13:20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"Spend time with the wise and you will become wise, but the friends of fools will suffer."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We are tempted to give up when we focus more on our loss than on the Lord who can deliver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12:7-8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lest I should be exalted above measure by the abundance of the revelations, a thorn in the flesh was given to me, a messenger of Satan to buffet me, lest I be exalted above measure. 8 Concerning this thing I pleaded with the Lord three times that it might depart from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257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Philippians 4:11-14    </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11 Not that I speak in regard to need, for I have learned in whatever state I am, to be content: 12 I know how to be abased, and I know how to abound. Everywhere and in all things I have learned both to be full and to be hungry, both to abound and to suffer need. 13 I can do all things through Christ who strengthens me.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9218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2 Corinthians 12:9-10</a:t>
            </a:r>
            <a:r>
              <a:rPr lang="en-US" sz="38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9 And He said to me, "My grace is sufficient for you, for My strength is made perfect in weakness." Therefore most gladly I will rather boast in my infirmities, that the power of Christ may rest upon me. 10 Therefore I take pleasure in infirmities, in reproaches, in needs, in persecutions, in distresses, for Christ's sake. For when I am weak, then I am strong.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the sins of the world his blood breaks the chains. And every knee will bow before the Lion and the</a:t>
            </a:r>
          </a:p>
        </p:txBody>
      </p:sp>
    </p:spTree>
    <p:extLst>
      <p:ext uri="{BB962C8B-B14F-4D97-AF65-F5344CB8AC3E}">
        <p14:creationId xmlns:p14="http://schemas.microsoft.com/office/powerpoint/2010/main" val="11147804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Grace reminds us that the priority of our life is our personal relationship with the Lord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6642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Arial" panose="020B0604020202020204" pitchFamily="34" charset="0"/>
              </a:rPr>
              <a:t>1.</a:t>
            </a:r>
            <a:r>
              <a:rPr lang="en-US" sz="4000" b="1" dirty="0">
                <a:effectLst/>
                <a:latin typeface="Verdana" panose="020B0604030504040204" pitchFamily="34" charset="0"/>
                <a:ea typeface="Calibri" panose="020F0502020204030204" pitchFamily="34" charset="0"/>
                <a:cs typeface="Verdana" panose="020B0604030504040204" pitchFamily="34" charset="0"/>
              </a:rPr>
              <a:t> You can Never Justify Giving Up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7934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Arial" panose="020B0604020202020204" pitchFamily="34" charset="0"/>
              </a:rPr>
              <a:t>2.</a:t>
            </a:r>
            <a:r>
              <a:rPr lang="en-US" sz="4000" b="1" dirty="0">
                <a:effectLst/>
                <a:latin typeface="Verdana" panose="020B0604030504040204" pitchFamily="34" charset="0"/>
                <a:ea typeface="Calibri" panose="020F0502020204030204" pitchFamily="34" charset="0"/>
                <a:cs typeface="Verdana" panose="020B0604030504040204" pitchFamily="34" charset="0"/>
              </a:rPr>
              <a:t> God always has a Valuable Lesson for Us in Hardship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Verdana" panose="020B060403050404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7896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Arial" panose="020B0604020202020204" pitchFamily="34" charset="0"/>
              </a:rPr>
              <a:t>3.</a:t>
            </a:r>
            <a:r>
              <a:rPr lang="en-US" sz="4000" b="1" dirty="0">
                <a:effectLst/>
                <a:latin typeface="Verdana" panose="020B0604030504040204" pitchFamily="34" charset="0"/>
                <a:ea typeface="Calibri" panose="020F0502020204030204" pitchFamily="34" charset="0"/>
                <a:cs typeface="Verdana" panose="020B0604030504040204" pitchFamily="34" charset="0"/>
              </a:rPr>
              <a:t> God Doesn’t Promise Us an Explanation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8557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Arial" panose="020B0604020202020204" pitchFamily="34" charset="0"/>
              </a:rPr>
              <a:t>4.</a:t>
            </a:r>
            <a:r>
              <a:rPr lang="en-US" sz="4000" b="1" dirty="0">
                <a:effectLst/>
                <a:latin typeface="Verdana" panose="020B0604030504040204" pitchFamily="34" charset="0"/>
                <a:ea typeface="Calibri" panose="020F0502020204030204" pitchFamily="34" charset="0"/>
                <a:cs typeface="Verdana" panose="020B0604030504040204" pitchFamily="34" charset="0"/>
              </a:rPr>
              <a:t> The Lord Works Something Good</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through Every Difficulty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6662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8:28     </a:t>
            </a: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we know that all things work together for good to those who love God, to those who are the called according to His purpose."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052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does God’s Grace Work?</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Arial" panose="020B060402020202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8951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Arial" panose="020B0604020202020204" pitchFamily="34" charset="0"/>
              </a:rPr>
              <a:t>1.</a:t>
            </a:r>
            <a:r>
              <a:rPr lang="en-US" sz="4000" b="1" dirty="0">
                <a:effectLst/>
                <a:latin typeface="Verdana" panose="020B0604030504040204" pitchFamily="34" charset="0"/>
                <a:ea typeface="Calibri" panose="020F0502020204030204" pitchFamily="34" charset="0"/>
                <a:cs typeface="Verdana" panose="020B060403050404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Grace</a:t>
            </a:r>
            <a:r>
              <a:rPr lang="en-US" sz="4000" b="1" dirty="0">
                <a:effectLst/>
                <a:latin typeface="Verdana" panose="020B0604030504040204" pitchFamily="34" charset="0"/>
                <a:ea typeface="Calibri" panose="020F0502020204030204" pitchFamily="34" charset="0"/>
                <a:cs typeface="Verdana" panose="020B0604030504040204" pitchFamily="34" charset="0"/>
              </a:rPr>
              <a:t> Releases Supernatural Strength to keep us going despite our pain, suffering and loss through the indwelling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Verdana" panose="020B060403050404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36255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Arial" panose="020B0604020202020204" pitchFamily="34" charset="0"/>
              </a:rPr>
              <a:t>2.</a:t>
            </a:r>
            <a:r>
              <a:rPr lang="en-US" sz="4000" b="1" dirty="0">
                <a:effectLst/>
                <a:latin typeface="Verdana" panose="020B0604030504040204" pitchFamily="34" charset="0"/>
                <a:ea typeface="Calibri" panose="020F0502020204030204" pitchFamily="34" charset="0"/>
                <a:cs typeface="Verdana" panose="020B060403050404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Grace</a:t>
            </a:r>
            <a:r>
              <a:rPr lang="en-US" sz="4000" b="1" dirty="0">
                <a:effectLst/>
                <a:latin typeface="Verdana" panose="020B0604030504040204" pitchFamily="34" charset="0"/>
                <a:ea typeface="Calibri" panose="020F0502020204030204" pitchFamily="34" charset="0"/>
                <a:cs typeface="Verdana" panose="020B0604030504040204" pitchFamily="34" charset="0"/>
              </a:rPr>
              <a:t> Ignites the Determination to Keep Going no matter what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Verdana" panose="020B060403050404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66654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Arial" panose="020B0604020202020204" pitchFamily="34" charset="0"/>
              </a:rPr>
              <a:t>3.</a:t>
            </a:r>
            <a:r>
              <a:rPr lang="en-US" sz="4000" b="1" dirty="0">
                <a:effectLst/>
                <a:latin typeface="Verdana" panose="020B0604030504040204" pitchFamily="34" charset="0"/>
                <a:ea typeface="Calibri" panose="020F0502020204030204" pitchFamily="34" charset="0"/>
                <a:cs typeface="Verdana" panose="020B060403050404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Grace</a:t>
            </a:r>
            <a:r>
              <a:rPr lang="en-US" sz="4000" b="1" dirty="0">
                <a:effectLst/>
                <a:latin typeface="Verdana" panose="020B0604030504040204" pitchFamily="34" charset="0"/>
                <a:ea typeface="Calibri" panose="020F0502020204030204" pitchFamily="34" charset="0"/>
                <a:cs typeface="Verdana" panose="020B0604030504040204" pitchFamily="34" charset="0"/>
              </a:rPr>
              <a:t> Reminds us that God is always with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Verdana" panose="020B060403050404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Verdana" panose="020B060403050404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825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Lamb. Every knee will bow before him. For who can stop the Lord almighty. Who can stop the Lord </a:t>
            </a:r>
          </a:p>
        </p:txBody>
      </p:sp>
    </p:spTree>
    <p:extLst>
      <p:ext uri="{BB962C8B-B14F-4D97-AF65-F5344CB8AC3E}">
        <p14:creationId xmlns:p14="http://schemas.microsoft.com/office/powerpoint/2010/main" val="2081798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   </a:t>
            </a: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your conduct be without covetousness; be content with such things as you have. For He Himself has said, "I will never leave you nor forsake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36145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Verdana" panose="020B0604030504040204" pitchFamily="34" charset="0"/>
              </a:rPr>
              <a:t> </a:t>
            </a:r>
            <a:r>
              <a:rPr lang="en-US" sz="4000" b="1" dirty="0">
                <a:effectLst/>
                <a:latin typeface="Verdana" panose="020B0604030504040204" pitchFamily="34" charset="0"/>
                <a:ea typeface="Calibri" panose="020F0502020204030204" pitchFamily="34" charset="0"/>
                <a:cs typeface="Arial" panose="020B0604020202020204" pitchFamily="34" charset="0"/>
              </a:rPr>
              <a:t>4.</a:t>
            </a:r>
            <a:r>
              <a:rPr lang="en-US" sz="4000" b="1" dirty="0">
                <a:effectLst/>
                <a:latin typeface="Verdana" panose="020B0604030504040204" pitchFamily="34" charset="0"/>
                <a:ea typeface="Calibri" panose="020F0502020204030204" pitchFamily="34" charset="0"/>
                <a:cs typeface="Verdana" panose="020B060403050404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Grace</a:t>
            </a:r>
            <a:r>
              <a:rPr lang="en-US" sz="4000" b="1" dirty="0">
                <a:effectLst/>
                <a:latin typeface="Verdana" panose="020B0604030504040204" pitchFamily="34" charset="0"/>
                <a:ea typeface="Calibri" panose="020F0502020204030204" pitchFamily="34" charset="0"/>
                <a:cs typeface="Verdana" panose="020B0604030504040204" pitchFamily="34" charset="0"/>
              </a:rPr>
              <a:t> allows us to learn from God in the Difficulty </a:t>
            </a: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1550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Arial" panose="020B0604020202020204" pitchFamily="34" charset="0"/>
              </a:rPr>
              <a:t>5.</a:t>
            </a:r>
            <a:r>
              <a:rPr lang="en-US" sz="4000" b="1" dirty="0">
                <a:effectLst/>
                <a:latin typeface="Verdana" panose="020B0604030504040204" pitchFamily="34" charset="0"/>
                <a:ea typeface="Calibri" panose="020F0502020204030204" pitchFamily="34" charset="0"/>
                <a:cs typeface="Verdana" panose="020B060403050404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Grace</a:t>
            </a:r>
            <a:r>
              <a:rPr lang="en-US" sz="4000" b="1" dirty="0">
                <a:effectLst/>
                <a:latin typeface="Verdana" panose="020B0604030504040204" pitchFamily="34" charset="0"/>
                <a:ea typeface="Calibri" panose="020F0502020204030204" pitchFamily="34" charset="0"/>
                <a:cs typeface="Verdana" panose="020B0604030504040204" pitchFamily="34" charset="0"/>
              </a:rPr>
              <a:t> reminds us that God uses Trials to Strengthen our Faith</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and Deepen our Intimacy with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732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10:13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 temptation has overtaken you except such as is common to man; but God is faithful, who will not allow you to be tempted beyond what you are able, but with the temptation will also make the way of escape, that you may be able to bear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32175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Arial" panose="020B0604020202020204" pitchFamily="34" charset="0"/>
              </a:rPr>
              <a:t>6.</a:t>
            </a:r>
            <a:r>
              <a:rPr lang="en-US" sz="4000" b="1" dirty="0">
                <a:effectLst/>
                <a:latin typeface="Verdana" panose="020B0604030504040204" pitchFamily="34" charset="0"/>
                <a:ea typeface="Calibri" panose="020F0502020204030204" pitchFamily="34" charset="0"/>
                <a:cs typeface="Verdana" panose="020B060403050404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Grace</a:t>
            </a:r>
            <a:r>
              <a:rPr lang="en-US" sz="4000" b="1" dirty="0">
                <a:effectLst/>
                <a:latin typeface="Verdana" panose="020B0604030504040204" pitchFamily="34" charset="0"/>
                <a:ea typeface="Calibri" panose="020F0502020204030204" pitchFamily="34" charset="0"/>
                <a:cs typeface="Verdana" panose="020B0604030504040204" pitchFamily="34" charset="0"/>
              </a:rPr>
              <a:t> assures us that the Lord has limits on what can happen to His Children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Verdana" panose="020B060403050404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Verdana" panose="020B060403050404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Verdana" panose="020B060403050404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7560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Arial" panose="020B0604020202020204" pitchFamily="34" charset="0"/>
              </a:rPr>
              <a:t>7.</a:t>
            </a:r>
            <a:r>
              <a:rPr lang="en-US" sz="4000" b="1" dirty="0">
                <a:effectLst/>
                <a:latin typeface="Verdana" panose="020B0604030504040204" pitchFamily="34" charset="0"/>
                <a:ea typeface="Calibri" panose="020F0502020204030204" pitchFamily="34" charset="0"/>
                <a:cs typeface="Verdana" panose="020B060403050404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Grace</a:t>
            </a:r>
            <a:r>
              <a:rPr lang="en-US" sz="4000" b="1" dirty="0">
                <a:effectLst/>
                <a:latin typeface="Verdana" panose="020B0604030504040204" pitchFamily="34" charset="0"/>
                <a:ea typeface="Calibri" panose="020F0502020204030204" pitchFamily="34" charset="0"/>
                <a:cs typeface="Verdana" panose="020B0604030504040204" pitchFamily="34" charset="0"/>
              </a:rPr>
              <a:t> Gives us Faith to Believe that God will turn our tough times into something good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Verdana" panose="020B060403050404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Verdana" panose="020B060403050404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Verdana" panose="020B060403050404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3564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Almighty. Who can stop the Lord Almighty. No One.</a:t>
            </a:r>
          </a:p>
          <a:p>
            <a:pPr marL="0" indent="0" algn="ctr">
              <a:buNone/>
            </a:pPr>
            <a:r>
              <a:rPr lang="en-US" sz="4000" dirty="0">
                <a:solidFill>
                  <a:schemeClr val="bg1"/>
                </a:solidFill>
                <a:latin typeface="Arial"/>
                <a:ea typeface="+mn-lt"/>
                <a:cs typeface="+mn-lt"/>
              </a:rPr>
              <a:t>Who can stop the Lord almighty. Who can stop the </a:t>
            </a:r>
          </a:p>
        </p:txBody>
      </p:sp>
    </p:spTree>
    <p:extLst>
      <p:ext uri="{BB962C8B-B14F-4D97-AF65-F5344CB8AC3E}">
        <p14:creationId xmlns:p14="http://schemas.microsoft.com/office/powerpoint/2010/main" val="33824789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almighty. Who can stop the Lord almighty. Who can stop the Lord. And Our God is the Lion. The </a:t>
            </a:r>
          </a:p>
        </p:txBody>
      </p:sp>
    </p:spTree>
    <p:extLst>
      <p:ext uri="{BB962C8B-B14F-4D97-AF65-F5344CB8AC3E}">
        <p14:creationId xmlns:p14="http://schemas.microsoft.com/office/powerpoint/2010/main" val="258333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Lion of Judah. He’s roaring with power and fighting our battles. Every knee will bow before him.</a:t>
            </a:r>
          </a:p>
        </p:txBody>
      </p:sp>
    </p:spTree>
    <p:extLst>
      <p:ext uri="{BB962C8B-B14F-4D97-AF65-F5344CB8AC3E}">
        <p14:creationId xmlns:p14="http://schemas.microsoft.com/office/powerpoint/2010/main" val="82086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the Lamb. The lamb that was slain. For the sins of the world. His blood breaks the chains</a:t>
            </a:r>
          </a:p>
        </p:txBody>
      </p:sp>
    </p:spTree>
    <p:extLst>
      <p:ext uri="{BB962C8B-B14F-4D97-AF65-F5344CB8AC3E}">
        <p14:creationId xmlns:p14="http://schemas.microsoft.com/office/powerpoint/2010/main" val="2523991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every knee will bow before the Lion </a:t>
            </a:r>
            <a:r>
              <a:rPr lang="en-US" sz="4000" dirty="0" err="1">
                <a:solidFill>
                  <a:schemeClr val="bg1"/>
                </a:solidFill>
                <a:latin typeface="Arial"/>
                <a:ea typeface="+mn-lt"/>
                <a:cs typeface="+mn-lt"/>
              </a:rPr>
              <a:t>ans</a:t>
            </a:r>
            <a:r>
              <a:rPr lang="en-US" sz="4000" dirty="0">
                <a:solidFill>
                  <a:schemeClr val="bg1"/>
                </a:solidFill>
                <a:latin typeface="Arial"/>
                <a:ea typeface="+mn-lt"/>
                <a:cs typeface="+mn-lt"/>
              </a:rPr>
              <a:t> the Lamb. Every knee will </a:t>
            </a:r>
            <a:r>
              <a:rPr lang="en-US" sz="4000">
                <a:solidFill>
                  <a:schemeClr val="bg1"/>
                </a:solidFill>
                <a:latin typeface="Arial"/>
                <a:ea typeface="+mn-lt"/>
                <a:cs typeface="+mn-lt"/>
              </a:rPr>
              <a:t>bow before him.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3136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”I Am A Friend Of God”</a:t>
            </a:r>
          </a:p>
          <a:p>
            <a:pPr marL="0" indent="0" algn="ctr">
              <a:buNone/>
            </a:pPr>
            <a:r>
              <a:rPr lang="en-US" sz="4400" b="1" dirty="0">
                <a:solidFill>
                  <a:schemeClr val="bg1"/>
                </a:solidFill>
                <a:latin typeface="Arial"/>
                <a:ea typeface="+mn-lt"/>
                <a:cs typeface="+mn-lt"/>
              </a:rPr>
              <a:t>(Israel Houghton)</a:t>
            </a:r>
          </a:p>
        </p:txBody>
      </p:sp>
    </p:spTree>
    <p:extLst>
      <p:ext uri="{BB962C8B-B14F-4D97-AF65-F5344CB8AC3E}">
        <p14:creationId xmlns:p14="http://schemas.microsoft.com/office/powerpoint/2010/main" val="908137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friend of God I am a friend of God I am a friend of God He calls me friend Who am I that You</a:t>
            </a:r>
          </a:p>
        </p:txBody>
      </p:sp>
    </p:spTree>
    <p:extLst>
      <p:ext uri="{BB962C8B-B14F-4D97-AF65-F5344CB8AC3E}">
        <p14:creationId xmlns:p14="http://schemas.microsoft.com/office/powerpoint/2010/main" val="350043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“Lion and the Lamb”</a:t>
            </a:r>
          </a:p>
          <a:p>
            <a:pPr marL="0" indent="0" algn="ctr">
              <a:buNone/>
            </a:pPr>
            <a:r>
              <a:rPr lang="en-US" sz="4400" b="1" dirty="0">
                <a:solidFill>
                  <a:schemeClr val="bg1"/>
                </a:solidFill>
                <a:latin typeface="Arial"/>
                <a:ea typeface="+mn-lt"/>
                <a:cs typeface="+mn-lt"/>
              </a:rPr>
              <a:t>(Big Daddy Weave)</a:t>
            </a:r>
          </a:p>
        </p:txBody>
      </p:sp>
    </p:spTree>
    <p:extLst>
      <p:ext uri="{BB962C8B-B14F-4D97-AF65-F5344CB8AC3E}">
        <p14:creationId xmlns:p14="http://schemas.microsoft.com/office/powerpoint/2010/main" val="3139891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mindful of me That You hear me when I call Is it true that You are thinking of me How You love me it's</a:t>
            </a:r>
          </a:p>
        </p:txBody>
      </p:sp>
    </p:spTree>
    <p:extLst>
      <p:ext uri="{BB962C8B-B14F-4D97-AF65-F5344CB8AC3E}">
        <p14:creationId xmlns:p14="http://schemas.microsoft.com/office/powerpoint/2010/main" val="2611015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amazing Repeat I am a friend of God I am a friend of God I am a friend of God He calls me friend I am a</a:t>
            </a:r>
          </a:p>
        </p:txBody>
      </p:sp>
    </p:spTree>
    <p:extLst>
      <p:ext uri="{BB962C8B-B14F-4D97-AF65-F5344CB8AC3E}">
        <p14:creationId xmlns:p14="http://schemas.microsoft.com/office/powerpoint/2010/main" val="586234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friend of God I am a friend of God I am a friend of God He calls me friend Who am I that You are</a:t>
            </a:r>
          </a:p>
        </p:txBody>
      </p:sp>
    </p:spTree>
    <p:extLst>
      <p:ext uri="{BB962C8B-B14F-4D97-AF65-F5344CB8AC3E}">
        <p14:creationId xmlns:p14="http://schemas.microsoft.com/office/powerpoint/2010/main" val="488846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mindful of me That You hear me when I call Is it true that You are thinking of me How You love me It's</a:t>
            </a:r>
          </a:p>
        </p:txBody>
      </p:sp>
    </p:spTree>
    <p:extLst>
      <p:ext uri="{BB962C8B-B14F-4D97-AF65-F5344CB8AC3E}">
        <p14:creationId xmlns:p14="http://schemas.microsoft.com/office/powerpoint/2010/main" val="3110315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amazing, it's amazing, it's amazing I am a friend of God I am a friend of God I am a friend of God He</a:t>
            </a:r>
          </a:p>
        </p:txBody>
      </p:sp>
    </p:spTree>
    <p:extLst>
      <p:ext uri="{BB962C8B-B14F-4D97-AF65-F5344CB8AC3E}">
        <p14:creationId xmlns:p14="http://schemas.microsoft.com/office/powerpoint/2010/main" val="73013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calls me friend I am a friend of God I am a friend of God I am a friend of God He calls me friend God</a:t>
            </a:r>
          </a:p>
        </p:txBody>
      </p:sp>
    </p:spTree>
    <p:extLst>
      <p:ext uri="{BB962C8B-B14F-4D97-AF65-F5344CB8AC3E}">
        <p14:creationId xmlns:p14="http://schemas.microsoft.com/office/powerpoint/2010/main" val="2904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almighty Lord of glory You have called me friend God almighty Lord of glory You have called me friend God</a:t>
            </a:r>
          </a:p>
        </p:txBody>
      </p:sp>
    </p:spTree>
    <p:extLst>
      <p:ext uri="{BB962C8B-B14F-4D97-AF65-F5344CB8AC3E}">
        <p14:creationId xmlns:p14="http://schemas.microsoft.com/office/powerpoint/2010/main" val="4216385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almighty Lord of glory You have called me friend God almighty Lord of glory You have called me friend God</a:t>
            </a:r>
          </a:p>
        </p:txBody>
      </p:sp>
    </p:spTree>
    <p:extLst>
      <p:ext uri="{BB962C8B-B14F-4D97-AF65-F5344CB8AC3E}">
        <p14:creationId xmlns:p14="http://schemas.microsoft.com/office/powerpoint/2010/main" val="1005095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almighty Lord of glory You have called me friend I am a friend of God I am a friend of God I am a</a:t>
            </a:r>
          </a:p>
        </p:txBody>
      </p:sp>
    </p:spTree>
    <p:extLst>
      <p:ext uri="{BB962C8B-B14F-4D97-AF65-F5344CB8AC3E}">
        <p14:creationId xmlns:p14="http://schemas.microsoft.com/office/powerpoint/2010/main" val="427378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friend of God He calls me friend I am a friend of God I am a friend of God I am a friend of God He calls me</a:t>
            </a:r>
          </a:p>
        </p:txBody>
      </p:sp>
    </p:spTree>
    <p:extLst>
      <p:ext uri="{BB962C8B-B14F-4D97-AF65-F5344CB8AC3E}">
        <p14:creationId xmlns:p14="http://schemas.microsoft.com/office/powerpoint/2010/main" val="840322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coming on the clouds. Kings and Kingdoms will bow down. And every chain will break. As broken</a:t>
            </a:r>
          </a:p>
        </p:txBody>
      </p:sp>
    </p:spTree>
    <p:extLst>
      <p:ext uri="{BB962C8B-B14F-4D97-AF65-F5344CB8AC3E}">
        <p14:creationId xmlns:p14="http://schemas.microsoft.com/office/powerpoint/2010/main" val="1578056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friend He calls me friend He calls me friend He calls me friend </a:t>
            </a:r>
          </a:p>
          <a:p>
            <a:pPr marL="0" indent="0" algn="ctr">
              <a:buNone/>
            </a:pPr>
            <a:r>
              <a:rPr lang="en-US" sz="4000" dirty="0">
                <a:solidFill>
                  <a:schemeClr val="bg1"/>
                </a:solidFill>
                <a:latin typeface="Arial"/>
                <a:ea typeface="+mn-lt"/>
                <a:cs typeface="+mn-lt"/>
              </a:rPr>
              <a:t>.</a:t>
            </a:r>
            <a:r>
              <a:rPr lang="en-US" sz="4000" dirty="0">
                <a:solidFill>
                  <a:schemeClr val="bg1"/>
                </a:solidFill>
                <a:latin typeface="Arial" panose="020B0604020202020204" pitchFamily="34" charset="0"/>
                <a:ea typeface="+mn-lt"/>
                <a:cs typeface="Arial" panose="020B0604020202020204" pitchFamily="34" charset="0"/>
              </a:rPr>
              <a:t>, </a:t>
            </a:r>
          </a:p>
        </p:txBody>
      </p:sp>
    </p:spTree>
    <p:extLst>
      <p:ext uri="{BB962C8B-B14F-4D97-AF65-F5344CB8AC3E}">
        <p14:creationId xmlns:p14="http://schemas.microsoft.com/office/powerpoint/2010/main" val="3777224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“Build My Life”</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2510880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of every song we could ever sing Worthy of all the praise we could ever bring Worthy of every</a:t>
            </a:r>
          </a:p>
        </p:txBody>
      </p:sp>
    </p:spTree>
    <p:extLst>
      <p:ext uri="{BB962C8B-B14F-4D97-AF65-F5344CB8AC3E}">
        <p14:creationId xmlns:p14="http://schemas.microsoft.com/office/powerpoint/2010/main" val="3466398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 we could ever breathe We live for you Oh, we live for you Jesus, the Name above every other</a:t>
            </a:r>
          </a:p>
        </p:txBody>
      </p:sp>
    </p:spTree>
    <p:extLst>
      <p:ext uri="{BB962C8B-B14F-4D97-AF65-F5344CB8AC3E}">
        <p14:creationId xmlns:p14="http://schemas.microsoft.com/office/powerpoint/2010/main" val="3921742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Jesus, the only One who could ever save (worthy...) Worthy of every breath we could ever</a:t>
            </a:r>
          </a:p>
        </p:txBody>
      </p:sp>
    </p:spTree>
    <p:extLst>
      <p:ext uri="{BB962C8B-B14F-4D97-AF65-F5344CB8AC3E}">
        <p14:creationId xmlns:p14="http://schemas.microsoft.com/office/powerpoint/2010/main" val="1320177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live for you Holy, there is no one like You There is none beside You Open up my eyes in</a:t>
            </a:r>
          </a:p>
        </p:txBody>
      </p:sp>
    </p:spTree>
    <p:extLst>
      <p:ext uri="{BB962C8B-B14F-4D97-AF65-F5344CB8AC3E}">
        <p14:creationId xmlns:p14="http://schemas.microsoft.com/office/powerpoint/2010/main" val="646129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wonder Show me who You are and fill me With Your heart and lead me In your love to those around me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69053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the Name above every other name Jesus, the only One who could ever save Worthy of every</a:t>
            </a:r>
          </a:p>
        </p:txBody>
      </p:sp>
    </p:spTree>
    <p:extLst>
      <p:ext uri="{BB962C8B-B14F-4D97-AF65-F5344CB8AC3E}">
        <p14:creationId xmlns:p14="http://schemas.microsoft.com/office/powerpoint/2010/main" val="3642934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could ever breathe We live for You, Oh! We live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You Holy, there is no one like You</a:t>
            </a:r>
          </a:p>
        </p:txBody>
      </p:sp>
    </p:spTree>
    <p:extLst>
      <p:ext uri="{BB962C8B-B14F-4D97-AF65-F5344CB8AC3E}">
        <p14:creationId xmlns:p14="http://schemas.microsoft.com/office/powerpoint/2010/main" val="3774367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 is none beside You Open up my eyes I  wonder Show me who You are and fill me With Your</a:t>
            </a:r>
          </a:p>
        </p:txBody>
      </p:sp>
    </p:spTree>
    <p:extLst>
      <p:ext uri="{BB962C8B-B14F-4D97-AF65-F5344CB8AC3E}">
        <p14:creationId xmlns:p14="http://schemas.microsoft.com/office/powerpoint/2010/main" val="15957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Hearts declare his praise. For who can stop the Lord all mighty. And Our God is the lion. The Lion of Judah</a:t>
            </a:r>
          </a:p>
        </p:txBody>
      </p:sp>
    </p:spTree>
    <p:extLst>
      <p:ext uri="{BB962C8B-B14F-4D97-AF65-F5344CB8AC3E}">
        <p14:creationId xmlns:p14="http://schemas.microsoft.com/office/powerpoint/2010/main" val="1656765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and lead me In your love to those around me I will build my life upon Your love It is a firm foundation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26863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will put my trust in You alone And I will not be shaken I will build my life upon Your love It is a firm</a:t>
            </a:r>
          </a:p>
        </p:txBody>
      </p:sp>
    </p:spTree>
    <p:extLst>
      <p:ext uri="{BB962C8B-B14F-4D97-AF65-F5344CB8AC3E}">
        <p14:creationId xmlns:p14="http://schemas.microsoft.com/office/powerpoint/2010/main" val="425622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foundation I will put my trust in You alone And I will not be shaken Holy, there is no one like You There is</a:t>
            </a:r>
          </a:p>
        </p:txBody>
      </p:sp>
    </p:spTree>
    <p:extLst>
      <p:ext uri="{BB962C8B-B14F-4D97-AF65-F5344CB8AC3E}">
        <p14:creationId xmlns:p14="http://schemas.microsoft.com/office/powerpoint/2010/main" val="518080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none beside You Open up my eyes in wonder Show me who You are and fill me With Your heart and lead</a:t>
            </a:r>
          </a:p>
        </p:txBody>
      </p:sp>
    </p:spTree>
    <p:extLst>
      <p:ext uri="{BB962C8B-B14F-4D97-AF65-F5344CB8AC3E}">
        <p14:creationId xmlns:p14="http://schemas.microsoft.com/office/powerpoint/2010/main" val="1105029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In your love to those around me I will build my life upon Your love It is a firm foundation I will put my</a:t>
            </a:r>
          </a:p>
        </p:txBody>
      </p:sp>
    </p:spTree>
    <p:extLst>
      <p:ext uri="{BB962C8B-B14F-4D97-AF65-F5344CB8AC3E}">
        <p14:creationId xmlns:p14="http://schemas.microsoft.com/office/powerpoint/2010/main" val="538465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trust in You alone And I will not be shaken I will build my life upon Your love It is a firm foundation I will put</a:t>
            </a:r>
          </a:p>
        </p:txBody>
      </p:sp>
    </p:spTree>
    <p:extLst>
      <p:ext uri="{BB962C8B-B14F-4D97-AF65-F5344CB8AC3E}">
        <p14:creationId xmlns:p14="http://schemas.microsoft.com/office/powerpoint/2010/main" val="1893429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trust in You alone And I will not be shaken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67623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“Jesus We Love You”</a:t>
            </a:r>
          </a:p>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Bethal</a:t>
            </a:r>
            <a:r>
              <a:rPr lang="en-US" sz="4400" b="1" dirty="0">
                <a:solidFill>
                  <a:schemeClr val="bg1"/>
                </a:solidFill>
                <a:latin typeface="Arial"/>
                <a:ea typeface="+mn-lt"/>
                <a:cs typeface="+mn-lt"/>
              </a:rPr>
              <a:t> Music)</a:t>
            </a:r>
          </a:p>
        </p:txBody>
      </p:sp>
    </p:spTree>
    <p:extLst>
      <p:ext uri="{BB962C8B-B14F-4D97-AF65-F5344CB8AC3E}">
        <p14:creationId xmlns:p14="http://schemas.microsoft.com/office/powerpoint/2010/main" val="4221069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Old things have passed away Your love has stayed the same Your constant grace remains the</a:t>
            </a:r>
          </a:p>
        </p:txBody>
      </p:sp>
    </p:spTree>
    <p:extLst>
      <p:ext uri="{BB962C8B-B14F-4D97-AF65-F5344CB8AC3E}">
        <p14:creationId xmlns:p14="http://schemas.microsoft.com/office/powerpoint/2010/main" val="2610768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Things that we thought were dead Are breathing in life again You cause your Son to shine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26894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roaring with power.. And fighting our battles. And every knee will bow before him. Our God is </a:t>
            </a:r>
          </a:p>
        </p:txBody>
      </p:sp>
    </p:spTree>
    <p:extLst>
      <p:ext uri="{BB962C8B-B14F-4D97-AF65-F5344CB8AC3E}">
        <p14:creationId xmlns:p14="http://schemas.microsoft.com/office/powerpoint/2010/main" val="1417760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on darkest nights For all that you've done, we will pour out our love This will be our anthem song Jesus</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73728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The hopeless have found their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018558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hope The orphans now have a home All that was lost has found its place in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lift our weary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345909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head You make us strong instead You took these rags and made us beautiful For all that you've done,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83333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will pour out our love This will be our anthem song Jesus we love you Oh how we love you </a:t>
            </a:r>
            <a:r>
              <a:rPr lang="en-US" sz="4000" dirty="0" err="1">
                <a:solidFill>
                  <a:schemeClr val="bg1"/>
                </a:solidFill>
                <a:latin typeface="Arial"/>
                <a:ea typeface="+mn-lt"/>
                <a:cs typeface="+mn-lt"/>
              </a:rPr>
              <a:t>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83287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the on our, our hearts adore Oh,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90465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hearts adore Our hearts adore (we adore you) Our hearts adore Our hearts adore Our affection, our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346765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devotion Poured out on the feet of Jesus Our affection, our devotion Poured out on the feet of</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784077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Our affection, our devotion Poured out on the feet of Jesus Our affection, our devotion Poured out</a:t>
            </a:r>
          </a:p>
        </p:txBody>
      </p:sp>
    </p:spTree>
    <p:extLst>
      <p:ext uri="{BB962C8B-B14F-4D97-AF65-F5344CB8AC3E}">
        <p14:creationId xmlns:p14="http://schemas.microsoft.com/office/powerpoint/2010/main" val="950283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the feet of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Jesus we</a:t>
            </a:r>
          </a:p>
        </p:txBody>
      </p:sp>
    </p:spTree>
    <p:extLst>
      <p:ext uri="{BB962C8B-B14F-4D97-AF65-F5344CB8AC3E}">
        <p14:creationId xmlns:p14="http://schemas.microsoft.com/office/powerpoint/2010/main" val="3140729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Lamb. The Lamb that was slain. For the sins of the world. His blood breaks the chains. And every</a:t>
            </a:r>
          </a:p>
        </p:txBody>
      </p:sp>
    </p:spTree>
    <p:extLst>
      <p:ext uri="{BB962C8B-B14F-4D97-AF65-F5344CB8AC3E}">
        <p14:creationId xmlns:p14="http://schemas.microsoft.com/office/powerpoint/2010/main" val="576693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Oh, Jesus we love you Oh how we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59942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Just sing out a new song today Oh, oh how we love 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4912680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you are worthy Jesus, of our love, our adoration, we love you God Oh lift your voice,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we love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271225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oh we love you,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how we love you (sing Jesus) Oh, Jesus we love you Oh how we love you</a:t>
            </a:r>
          </a:p>
        </p:txBody>
      </p:sp>
    </p:spTree>
    <p:extLst>
      <p:ext uri="{BB962C8B-B14F-4D97-AF65-F5344CB8AC3E}">
        <p14:creationId xmlns:p14="http://schemas.microsoft.com/office/powerpoint/2010/main" val="16680142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You are the one our, our hearts adore</a:t>
            </a:r>
          </a:p>
        </p:txBody>
      </p:sp>
    </p:spTree>
    <p:extLst>
      <p:ext uri="{BB962C8B-B14F-4D97-AF65-F5344CB8AC3E}">
        <p14:creationId xmlns:p14="http://schemas.microsoft.com/office/powerpoint/2010/main" val="874417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More Love More Power</a:t>
            </a:r>
          </a:p>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(Michael W. Smith)</a:t>
            </a:r>
          </a:p>
          <a:p>
            <a:pPr marL="0" indent="0" algn="ctr">
              <a:buNone/>
            </a:pPr>
            <a:endParaRPr lang="en-US" sz="4000" b="1"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587999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More love, more power More of You in my life More love, more power More of You in my life And I will</a:t>
            </a:r>
          </a:p>
        </p:txBody>
      </p:sp>
    </p:spTree>
    <p:extLst>
      <p:ext uri="{BB962C8B-B14F-4D97-AF65-F5344CB8AC3E}">
        <p14:creationId xmlns:p14="http://schemas.microsoft.com/office/powerpoint/2010/main" val="3527552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worship You with all of my heart I will worship You with all of my mind I will worship You with all of my</a:t>
            </a:r>
          </a:p>
        </p:txBody>
      </p:sp>
    </p:spTree>
    <p:extLst>
      <p:ext uri="{BB962C8B-B14F-4D97-AF65-F5344CB8AC3E}">
        <p14:creationId xmlns:p14="http://schemas.microsoft.com/office/powerpoint/2010/main" val="32845466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strength For you are my Lord More love, more power</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More of You in my life More love, more power More</a:t>
            </a:r>
          </a:p>
        </p:txBody>
      </p:sp>
    </p:spTree>
    <p:extLst>
      <p:ext uri="{BB962C8B-B14F-4D97-AF65-F5344CB8AC3E}">
        <p14:creationId xmlns:p14="http://schemas.microsoft.com/office/powerpoint/2010/main" val="593773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of You in my life And I will worship You with all of my heart I will worship You with all of my mind I will</a:t>
            </a:r>
          </a:p>
        </p:txBody>
      </p:sp>
    </p:spTree>
    <p:extLst>
      <p:ext uri="{BB962C8B-B14F-4D97-AF65-F5344CB8AC3E}">
        <p14:creationId xmlns:p14="http://schemas.microsoft.com/office/powerpoint/2010/main" val="291569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Knee will bow before the Lion and the Lamb. Yes Every knee will bow before him. So open up the </a:t>
            </a:r>
          </a:p>
        </p:txBody>
      </p:sp>
    </p:spTree>
    <p:extLst>
      <p:ext uri="{BB962C8B-B14F-4D97-AF65-F5344CB8AC3E}">
        <p14:creationId xmlns:p14="http://schemas.microsoft.com/office/powerpoint/2010/main" val="579937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worship You with all of my strength For You are my Lord More love More love, more power More of You</a:t>
            </a:r>
          </a:p>
        </p:txBody>
      </p:sp>
    </p:spTree>
    <p:extLst>
      <p:ext uri="{BB962C8B-B14F-4D97-AF65-F5344CB8AC3E}">
        <p14:creationId xmlns:p14="http://schemas.microsoft.com/office/powerpoint/2010/main" val="38790473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in my life More love, more power More of You in my life More love, more power More love, more power</a:t>
            </a:r>
          </a:p>
        </p:txBody>
      </p:sp>
    </p:spTree>
    <p:extLst>
      <p:ext uri="{BB962C8B-B14F-4D97-AF65-F5344CB8AC3E}">
        <p14:creationId xmlns:p14="http://schemas.microsoft.com/office/powerpoint/2010/main" val="37639239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More of You (In my life), in my life More love (More love), more power (More power) More of You in my</a:t>
            </a:r>
          </a:p>
        </p:txBody>
      </p:sp>
    </p:spTree>
    <p:extLst>
      <p:ext uri="{BB962C8B-B14F-4D97-AF65-F5344CB8AC3E}">
        <p14:creationId xmlns:p14="http://schemas.microsoft.com/office/powerpoint/2010/main" val="3113153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life More love, more power More of You (In my life), in my life More love, more power More of</a:t>
            </a:r>
          </a:p>
        </p:txBody>
      </p:sp>
    </p:spTree>
    <p:extLst>
      <p:ext uri="{BB962C8B-B14F-4D97-AF65-F5344CB8AC3E}">
        <p14:creationId xmlns:p14="http://schemas.microsoft.com/office/powerpoint/2010/main" val="14801654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in my life More love, more power More of You in my life More love, more power More of You in my life</a:t>
            </a:r>
          </a:p>
        </p:txBody>
      </p:sp>
    </p:spTree>
    <p:extLst>
      <p:ext uri="{BB962C8B-B14F-4D97-AF65-F5344CB8AC3E}">
        <p14:creationId xmlns:p14="http://schemas.microsoft.com/office/powerpoint/2010/main" val="38937675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More love, more power More of You in my life More love, more power More of You in my life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3159086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1257079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It’s God’s Grace </a:t>
            </a:r>
            <a:r>
              <a:rPr lang="en-US" sz="3200" b="1">
                <a:effectLst/>
                <a:latin typeface="Verdana" panose="020B0604030504040204" pitchFamily="34" charset="0"/>
                <a:ea typeface="Calibri" panose="020F0502020204030204" pitchFamily="34" charset="0"/>
                <a:cs typeface="Times New Roman" panose="02020603050405020304" pitchFamily="18" charset="0"/>
              </a:rPr>
              <a:t>That Sees Us </a:t>
            </a:r>
            <a:r>
              <a:rPr lang="en-US" sz="3200" b="1" dirty="0">
                <a:effectLst/>
                <a:latin typeface="Verdana" panose="020B0604030504040204" pitchFamily="34" charset="0"/>
                <a:ea typeface="Calibri" panose="020F0502020204030204" pitchFamily="34" charset="0"/>
                <a:cs typeface="Times New Roman" panose="02020603050405020304" pitchFamily="18" charset="0"/>
              </a:rPr>
              <a:t>Through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Corinthians 12:6-10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5,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 nature, sunset, night sky&#10;&#10;Description automatically generated">
            <a:extLst>
              <a:ext uri="{FF2B5EF4-FFF2-40B4-BE49-F238E27FC236}">
                <a16:creationId xmlns:a16="http://schemas.microsoft.com/office/drawing/2014/main" id="{274E88DE-8C73-0177-A38F-097446392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896600" y="5914159"/>
            <a:ext cx="1295400" cy="97155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2 Corinthians 12:6-10  </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6 For though I might desire to boast, I will not be a fool; for I will speak the truth. But I refrain, lest anyone should think of me above what he sees me to be or hears from me. 7 And lest I should be exalted above measure by the abundance of the revelations, a thorn in the flesh was given to me, a messenger of Satan to buffet me, lest I be exalted above measure.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Gates. Make way before the King of Kings. The God who comes to save. Is here to set the captives free.</a:t>
            </a:r>
          </a:p>
        </p:txBody>
      </p:sp>
    </p:spTree>
    <p:extLst>
      <p:ext uri="{BB962C8B-B14F-4D97-AF65-F5344CB8AC3E}">
        <p14:creationId xmlns:p14="http://schemas.microsoft.com/office/powerpoint/2010/main" val="1340013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8 Concerning this thing I pleaded with the Lord three times that it might depart from me. 9 And He said to me, “My grace is sufficient for you, for My strength is made perfect in weakness.” Therefore most gladly I will rather boast in my infirmities, that the power of Christ may rest upon me. 10 Therefore I take pleasure in infirmities, in reproaches, in needs, in persecutions, in distresses, for Christ’s sake. For when I am weak, then I am strong.</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So how can believers face hardship with confidence and assurance?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12:10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I take pleasure in infirmities, in reproaches, in needs, in persecutions, in distresses, for Christ’s sake. For when I am weak, then I am strong."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Sustaining Grace is God’s answer to the painful circumstances of life</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87456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2 Corinthians 11:23-28  </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23 Are they ministers of Christ?--I speak as a fool--I am more: in labors more abundant, in stripes above measure, in prisons more frequently, in deaths often. 24 From the Jews five times I received forty stripes minus one. 25 Three times I was beaten with rods; once I was stoned; three times I was shipwrecked; a night and a day I have been in the deep;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in journeys often, in perils of waters, in perils of robbers, in perils of my own countrymen, in perils of the Gentiles, in perils in the city, in perils in the wilderness, in perils in the sea, in perils among false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in weariness and toil, in sleeplessness often, in hunger and thirst,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fastings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often, in cold and nakedness-- 28 besides the other things, what comes upon me daily: my deep concern for all the churches.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12:7-8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lest I should be exalted above measure by the abundance of the revelations, a thorn in the flesh was given to me, a messenger of Satan to buffet me, lest I be exalted above measure. 8 Concerning this thing I pleaded with the Lord three times that it might depart from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So, if God doesn't deliver us from all suffering, should we even bother asking Him to help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O</a:t>
            </a:r>
            <a:r>
              <a:rPr lang="en-US" sz="4000" b="1" dirty="0">
                <a:effectLst/>
                <a:latin typeface="Verdana" panose="020B0604030504040204" pitchFamily="34" charset="0"/>
                <a:ea typeface="Calibri" panose="020F0502020204030204" pitchFamily="34" charset="0"/>
                <a:cs typeface="Times New Roman" panose="02020603050405020304" pitchFamily="18" charset="0"/>
              </a:rPr>
              <a:t>f Course!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who can stop the Lord Almighty. Our God is the Lion. The Lion of Judah. He’s roaring with power</a:t>
            </a:r>
          </a:p>
        </p:txBody>
      </p:sp>
    </p:spTree>
    <p:extLst>
      <p:ext uri="{BB962C8B-B14F-4D97-AF65-F5344CB8AC3E}">
        <p14:creationId xmlns:p14="http://schemas.microsoft.com/office/powerpoint/2010/main" val="38569442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7:7-11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"Ask, and it will be given to you; seek, and you will find; knock, and it will be opened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everyone who asks receives, and he who seeks finds, and to him who knocks it will be opened.</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Or what man is there among you who, if his son asks for bread, will give him a stone?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10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Or if he asks for a fish, will he give him a serpent?</a:t>
            </a:r>
            <a:r>
              <a:rPr lang="en-US" sz="3600" dirty="0">
                <a:effectLst/>
                <a:latin typeface="Verdana" panose="020B0604030504040204" pitchFamily="34" charset="0"/>
                <a:ea typeface="Calibri" panose="020F0502020204030204" pitchFamily="34" charset="0"/>
                <a:cs typeface="Times New Roman" panose="02020603050405020304" pitchFamily="18" charset="0"/>
              </a:rPr>
              <a:t> 11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then, being evil, know how to give good gifts to your children, how much more will your Father who is in heaven give good things to those who ask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18:1-8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He spoke a parable to them, that men always ought to pray and not lose heart, 2 saying: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 was in a certain city a judge who did not fear God nor regard man.</a:t>
            </a:r>
            <a:r>
              <a:rPr lang="en-US" sz="4000" dirty="0">
                <a:effectLst/>
                <a:latin typeface="Verdana" panose="020B0604030504040204" pitchFamily="34" charset="0"/>
                <a:ea typeface="Calibri" panose="020F0502020204030204" pitchFamily="34" charset="0"/>
                <a:cs typeface="Times New Roman" panose="02020603050405020304" pitchFamily="18" charset="0"/>
              </a:rPr>
              <a:t> 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Now there was a widow in that city; and she came to him, saying, 'Get justice for me from my adversary.'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would not for a while; but afterward he said within himself, 'Though I do not fear God nor regard man,</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yet because this widow troubles me I will avenge her, lest by her continual coming she weary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 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Lord said, "Hear what the unjust judge said.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shall God not avenge His own elect who cry out day and night to Him, though He bears long with them?</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tell you that He will avenge them speedily. Nevertheless, when the Son of Man comes, will He really find faith on the 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Grace enables us to continue when circumstances don’t change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especially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when we expect answers now!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Does God even care about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Has He abandoned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61579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Why do doubts creep in?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92423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Satan Lies to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12101</TotalTime>
  <Words>3924</Words>
  <Application>Microsoft Office PowerPoint</Application>
  <PresentationFormat>Widescreen</PresentationFormat>
  <Paragraphs>303</Paragraphs>
  <Slides>133</Slides>
  <Notes>3</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133</vt:i4>
      </vt:variant>
    </vt:vector>
  </HeadingPairs>
  <TitlesOfParts>
    <vt:vector size="144"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793</cp:revision>
  <dcterms:created xsi:type="dcterms:W3CDTF">2009-08-18T08:19:59Z</dcterms:created>
  <dcterms:modified xsi:type="dcterms:W3CDTF">2023-02-03T22:38:27Z</dcterms:modified>
</cp:coreProperties>
</file>