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15"/>
  </p:notesMasterIdLst>
  <p:handoutMasterIdLst>
    <p:handoutMasterId r:id="rId116"/>
  </p:handoutMasterIdLst>
  <p:sldIdLst>
    <p:sldId id="938" r:id="rId5"/>
    <p:sldId id="456" r:id="rId6"/>
    <p:sldId id="320" r:id="rId7"/>
    <p:sldId id="353" r:id="rId8"/>
    <p:sldId id="354" r:id="rId9"/>
    <p:sldId id="355" r:id="rId10"/>
    <p:sldId id="356" r:id="rId11"/>
    <p:sldId id="357" r:id="rId12"/>
    <p:sldId id="361" r:id="rId13"/>
    <p:sldId id="362" r:id="rId14"/>
    <p:sldId id="363" r:id="rId15"/>
    <p:sldId id="1324" r:id="rId16"/>
    <p:sldId id="474" r:id="rId17"/>
    <p:sldId id="475" r:id="rId18"/>
    <p:sldId id="476" r:id="rId19"/>
    <p:sldId id="477" r:id="rId20"/>
    <p:sldId id="1278" r:id="rId21"/>
    <p:sldId id="387" r:id="rId22"/>
    <p:sldId id="1279" r:id="rId23"/>
    <p:sldId id="389" r:id="rId24"/>
    <p:sldId id="390" r:id="rId25"/>
    <p:sldId id="391" r:id="rId26"/>
    <p:sldId id="417" r:id="rId27"/>
    <p:sldId id="418" r:id="rId28"/>
    <p:sldId id="419" r:id="rId29"/>
    <p:sldId id="420" r:id="rId30"/>
    <p:sldId id="422" r:id="rId31"/>
    <p:sldId id="423" r:id="rId32"/>
    <p:sldId id="424" r:id="rId33"/>
    <p:sldId id="425" r:id="rId34"/>
    <p:sldId id="426" r:id="rId35"/>
    <p:sldId id="427" r:id="rId36"/>
    <p:sldId id="462" r:id="rId37"/>
    <p:sldId id="440" r:id="rId38"/>
    <p:sldId id="441" r:id="rId39"/>
    <p:sldId id="442" r:id="rId40"/>
    <p:sldId id="443" r:id="rId41"/>
    <p:sldId id="445" r:id="rId42"/>
    <p:sldId id="451" r:id="rId43"/>
    <p:sldId id="447" r:id="rId44"/>
    <p:sldId id="448" r:id="rId45"/>
    <p:sldId id="449" r:id="rId46"/>
    <p:sldId id="450" r:id="rId47"/>
    <p:sldId id="452" r:id="rId48"/>
    <p:sldId id="453" r:id="rId49"/>
    <p:sldId id="454" r:id="rId50"/>
    <p:sldId id="455" r:id="rId51"/>
    <p:sldId id="404" r:id="rId52"/>
    <p:sldId id="405" r:id="rId53"/>
    <p:sldId id="406" r:id="rId54"/>
    <p:sldId id="407" r:id="rId55"/>
    <p:sldId id="408" r:id="rId56"/>
    <p:sldId id="409" r:id="rId57"/>
    <p:sldId id="410" r:id="rId58"/>
    <p:sldId id="411" r:id="rId59"/>
    <p:sldId id="412" r:id="rId60"/>
    <p:sldId id="413" r:id="rId61"/>
    <p:sldId id="414" r:id="rId62"/>
    <p:sldId id="415" r:id="rId63"/>
    <p:sldId id="416" r:id="rId64"/>
    <p:sldId id="1325" r:id="rId65"/>
    <p:sldId id="940" r:id="rId66"/>
    <p:sldId id="460" r:id="rId67"/>
    <p:sldId id="826" r:id="rId68"/>
    <p:sldId id="464" r:id="rId69"/>
    <p:sldId id="865" r:id="rId70"/>
    <p:sldId id="888" r:id="rId71"/>
    <p:sldId id="889" r:id="rId72"/>
    <p:sldId id="1241" r:id="rId73"/>
    <p:sldId id="890" r:id="rId74"/>
    <p:sldId id="891" r:id="rId75"/>
    <p:sldId id="892" r:id="rId76"/>
    <p:sldId id="893" r:id="rId77"/>
    <p:sldId id="894" r:id="rId78"/>
    <p:sldId id="895" r:id="rId79"/>
    <p:sldId id="954" r:id="rId80"/>
    <p:sldId id="898" r:id="rId81"/>
    <p:sldId id="899" r:id="rId82"/>
    <p:sldId id="900" r:id="rId83"/>
    <p:sldId id="901" r:id="rId84"/>
    <p:sldId id="903" r:id="rId85"/>
    <p:sldId id="904" r:id="rId86"/>
    <p:sldId id="1236" r:id="rId87"/>
    <p:sldId id="1235" r:id="rId88"/>
    <p:sldId id="905" r:id="rId89"/>
    <p:sldId id="906" r:id="rId90"/>
    <p:sldId id="907" r:id="rId91"/>
    <p:sldId id="908" r:id="rId92"/>
    <p:sldId id="909" r:id="rId93"/>
    <p:sldId id="910" r:id="rId94"/>
    <p:sldId id="867" r:id="rId95"/>
    <p:sldId id="868" r:id="rId96"/>
    <p:sldId id="919" r:id="rId97"/>
    <p:sldId id="918" r:id="rId98"/>
    <p:sldId id="917" r:id="rId99"/>
    <p:sldId id="916" r:id="rId100"/>
    <p:sldId id="920" r:id="rId101"/>
    <p:sldId id="921" r:id="rId102"/>
    <p:sldId id="942" r:id="rId103"/>
    <p:sldId id="1242" r:id="rId104"/>
    <p:sldId id="943" r:id="rId105"/>
    <p:sldId id="944" r:id="rId106"/>
    <p:sldId id="502" r:id="rId107"/>
    <p:sldId id="503" r:id="rId108"/>
    <p:sldId id="795" r:id="rId109"/>
    <p:sldId id="796" r:id="rId110"/>
    <p:sldId id="797" r:id="rId111"/>
    <p:sldId id="794" r:id="rId112"/>
    <p:sldId id="571" r:id="rId113"/>
    <p:sldId id="859" r:id="rId11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64</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1730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2/10/2023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3637994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33187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2/10/2023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4020006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70358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095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43585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50198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6285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4113418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966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20766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2472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3103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842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341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64213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79039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4663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16532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91138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366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0579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2/10/2023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6029780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723945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King forever Forevermore, You are victorious</a:t>
            </a:r>
          </a:p>
          <a:p>
            <a:pPr marL="0" indent="0" algn="ctr">
              <a:buNone/>
            </a:pPr>
            <a:r>
              <a:rPr lang="en-US" sz="4000" dirty="0">
                <a:solidFill>
                  <a:schemeClr val="bg1"/>
                </a:solidFill>
                <a:latin typeface="Arial"/>
                <a:ea typeface="+mn-lt"/>
                <a:cs typeface="+mn-lt"/>
              </a:rPr>
              <a:t>You are the only King forever Almighty God we lift</a:t>
            </a:r>
          </a:p>
        </p:txBody>
      </p:sp>
    </p:spTree>
    <p:extLst>
      <p:ext uri="{BB962C8B-B14F-4D97-AF65-F5344CB8AC3E}">
        <p14:creationId xmlns:p14="http://schemas.microsoft.com/office/powerpoint/2010/main" val="5044724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shall receive power when the Holy Spirit has come upon you; and you shall be witnesses to Me in Jerusalem, and in all Judea and Samaria, and to the end of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6662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Fills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05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Ephesians 5:18-21</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18 And do not be drunk with wine, in which is dissipation; but be filled with the Spirit, 19 speaking to one another in psalms and hymns and spiritual songs, singing and making melody in your heart to the Lord, 20 giving thanks always for all things to God the Father in the name of our Lord Jesus Christ, 21 submitting to one another in the fear of God.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8951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higher You are the only King forever Forevermore, You are victorious We lift our banner</a:t>
            </a:r>
          </a:p>
        </p:txBody>
      </p:sp>
    </p:spTree>
    <p:extLst>
      <p:ext uri="{BB962C8B-B14F-4D97-AF65-F5344CB8AC3E}">
        <p14:creationId xmlns:p14="http://schemas.microsoft.com/office/powerpoint/2010/main" val="11147804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 We lift the name of Jesus From age to age You reign Your kingdom has no end We lift our banner</a:t>
            </a:r>
          </a:p>
        </p:txBody>
      </p:sp>
    </p:spTree>
    <p:extLst>
      <p:ext uri="{BB962C8B-B14F-4D97-AF65-F5344CB8AC3E}">
        <p14:creationId xmlns:p14="http://schemas.microsoft.com/office/powerpoint/2010/main" val="208179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 We lift the name of Jesus From age to age You reign Your kingdom has no end You are the only King</a:t>
            </a:r>
          </a:p>
        </p:txBody>
      </p:sp>
    </p:spTree>
    <p:extLst>
      <p:ext uri="{BB962C8B-B14F-4D97-AF65-F5344CB8AC3E}">
        <p14:creationId xmlns:p14="http://schemas.microsoft.com/office/powerpoint/2010/main" val="338247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Almighty God we lift You higher You are the only King forever Forevermore, You are victorious</a:t>
            </a:r>
          </a:p>
        </p:txBody>
      </p:sp>
    </p:spTree>
    <p:extLst>
      <p:ext uri="{BB962C8B-B14F-4D97-AF65-F5344CB8AC3E}">
        <p14:creationId xmlns:p14="http://schemas.microsoft.com/office/powerpoint/2010/main" val="258333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the only King forever Almighty God we lift You higher You are the only King forever</a:t>
            </a:r>
          </a:p>
        </p:txBody>
      </p:sp>
    </p:spTree>
    <p:extLst>
      <p:ext uri="{BB962C8B-B14F-4D97-AF65-F5344CB8AC3E}">
        <p14:creationId xmlns:p14="http://schemas.microsoft.com/office/powerpoint/2010/main" val="82086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Forevermore, You are victorious</a:t>
            </a:r>
          </a:p>
        </p:txBody>
      </p:sp>
    </p:spTree>
    <p:extLst>
      <p:ext uri="{BB962C8B-B14F-4D97-AF65-F5344CB8AC3E}">
        <p14:creationId xmlns:p14="http://schemas.microsoft.com/office/powerpoint/2010/main" val="2523991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Agnus Dei</a:t>
            </a:r>
          </a:p>
          <a:p>
            <a:pPr marL="0" indent="0" algn="ctr">
              <a:buNone/>
            </a:pPr>
            <a:r>
              <a:rPr lang="en-US" sz="4000" b="1" dirty="0">
                <a:solidFill>
                  <a:schemeClr val="bg1"/>
                </a:solidFill>
                <a:latin typeface="Arial"/>
                <a:ea typeface="+mn-lt"/>
                <a:cs typeface="+mn-lt"/>
              </a:rPr>
              <a:t>(by Michael W. Smith)</a:t>
            </a:r>
          </a:p>
        </p:txBody>
      </p:sp>
    </p:spTree>
    <p:extLst>
      <p:ext uri="{BB962C8B-B14F-4D97-AF65-F5344CB8AC3E}">
        <p14:creationId xmlns:p14="http://schemas.microsoft.com/office/powerpoint/2010/main" val="386498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Alleluia </a:t>
            </a:r>
            <a:r>
              <a:rPr lang="en-US" sz="4000" dirty="0" err="1">
                <a:solidFill>
                  <a:schemeClr val="bg1"/>
                </a:solidFill>
                <a:latin typeface="Arial"/>
                <a:ea typeface="+mn-lt"/>
                <a:cs typeface="+mn-lt"/>
              </a:rPr>
              <a:t>Alleluia</a:t>
            </a:r>
            <a:r>
              <a:rPr lang="en-US" sz="4000" dirty="0">
                <a:solidFill>
                  <a:schemeClr val="bg1"/>
                </a:solidFill>
                <a:latin typeface="Arial"/>
                <a:ea typeface="+mn-lt"/>
                <a:cs typeface="+mn-lt"/>
              </a:rPr>
              <a:t> For our Lord God Almighty reigns</a:t>
            </a:r>
          </a:p>
          <a:p>
            <a:pPr marL="0" indent="0" algn="ctr">
              <a:buNone/>
            </a:pPr>
            <a:r>
              <a:rPr lang="en-US" sz="4000" dirty="0">
                <a:solidFill>
                  <a:schemeClr val="bg1"/>
                </a:solidFill>
                <a:latin typeface="Arial"/>
                <a:ea typeface="+mn-lt"/>
                <a:cs typeface="+mn-lt"/>
              </a:rPr>
              <a:t>Alleluia </a:t>
            </a:r>
            <a:r>
              <a:rPr lang="en-US" sz="4000" dirty="0" err="1">
                <a:solidFill>
                  <a:schemeClr val="bg1"/>
                </a:solidFill>
                <a:latin typeface="Arial"/>
                <a:ea typeface="+mn-lt"/>
                <a:cs typeface="+mn-lt"/>
              </a:rPr>
              <a:t>Alleluia</a:t>
            </a:r>
            <a:r>
              <a:rPr lang="en-US" sz="4000" dirty="0">
                <a:solidFill>
                  <a:schemeClr val="bg1"/>
                </a:solidFill>
                <a:latin typeface="Arial"/>
                <a:ea typeface="+mn-lt"/>
                <a:cs typeface="+mn-lt"/>
              </a:rPr>
              <a:t> For our Load God Almighty reigns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5333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Alleluia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 God Almighty Worthy is the Lamb Worthy is the Lamb You are Holy </a:t>
            </a:r>
            <a:r>
              <a:rPr lang="en-US" sz="4000" dirty="0" err="1">
                <a:solidFill>
                  <a:schemeClr val="bg1"/>
                </a:solidFill>
                <a:latin typeface="Arial"/>
                <a:ea typeface="+mn-lt"/>
                <a:cs typeface="+mn-lt"/>
              </a:rPr>
              <a:t>Holy</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723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“Only King Forever”</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3139891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 Lord God Almighty Worthy is the Lamb Worthy is the Lamb Amen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a:t>
            </a:r>
          </a:p>
        </p:txBody>
      </p:sp>
    </p:spTree>
    <p:extLst>
      <p:ext uri="{BB962C8B-B14F-4D97-AF65-F5344CB8AC3E}">
        <p14:creationId xmlns:p14="http://schemas.microsoft.com/office/powerpoint/2010/main" val="34373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Almighty Worthy is the Lamb Worthy is the Lamb You are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Are You Lord God Almighty</a:t>
            </a:r>
          </a:p>
        </p:txBody>
      </p:sp>
    </p:spTree>
    <p:extLst>
      <p:ext uri="{BB962C8B-B14F-4D97-AF65-F5344CB8AC3E}">
        <p14:creationId xmlns:p14="http://schemas.microsoft.com/office/powerpoint/2010/main" val="254902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Worthy is the Lamb Amen</a:t>
            </a:r>
          </a:p>
        </p:txBody>
      </p:sp>
    </p:spTree>
    <p:extLst>
      <p:ext uri="{BB962C8B-B14F-4D97-AF65-F5344CB8AC3E}">
        <p14:creationId xmlns:p14="http://schemas.microsoft.com/office/powerpoint/2010/main" val="37953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(CeCe </a:t>
            </a:r>
            <a:r>
              <a:rPr lang="en-US" sz="4400" b="1" dirty="0" err="1">
                <a:solidFill>
                  <a:schemeClr val="bg1"/>
                </a:solidFill>
                <a:latin typeface="Arial"/>
                <a:ea typeface="+mn-lt"/>
                <a:cs typeface="+mn-lt"/>
              </a:rPr>
              <a:t>Winans</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a firm foundation Our rock, the only solid ground As nations rise and fall Kingdoms once strong</a:t>
            </a:r>
          </a:p>
        </p:txBody>
      </p:sp>
    </p:spTree>
    <p:extLst>
      <p:ext uri="{BB962C8B-B14F-4D97-AF65-F5344CB8AC3E}">
        <p14:creationId xmlns:p14="http://schemas.microsoft.com/office/powerpoint/2010/main" val="1578056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“Build My Life”</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2510880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3466398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 we could ever breathe We live for you Oh, we live for you Jesus, the Name above every other</a:t>
            </a:r>
          </a:p>
        </p:txBody>
      </p:sp>
    </p:spTree>
    <p:extLst>
      <p:ext uri="{BB962C8B-B14F-4D97-AF65-F5344CB8AC3E}">
        <p14:creationId xmlns:p14="http://schemas.microsoft.com/office/powerpoint/2010/main" val="3921742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Jesus, the only One who could ever save (worthy...) Worthy of every breath we could ever</a:t>
            </a:r>
          </a:p>
        </p:txBody>
      </p:sp>
    </p:spTree>
    <p:extLst>
      <p:ext uri="{BB962C8B-B14F-4D97-AF65-F5344CB8AC3E}">
        <p14:creationId xmlns:p14="http://schemas.microsoft.com/office/powerpoint/2010/main" val="132017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live for you Holy, there is no one like You There is none beside You Open up my eyes in</a:t>
            </a:r>
          </a:p>
        </p:txBody>
      </p:sp>
    </p:spTree>
    <p:extLst>
      <p:ext uri="{BB962C8B-B14F-4D97-AF65-F5344CB8AC3E}">
        <p14:creationId xmlns:p14="http://schemas.microsoft.com/office/powerpoint/2010/main" val="646129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the Name above every other name Jesus, the only One who could ever save Worthy of every</a:t>
            </a:r>
          </a:p>
        </p:txBody>
      </p:sp>
    </p:spTree>
    <p:extLst>
      <p:ext uri="{BB962C8B-B14F-4D97-AF65-F5344CB8AC3E}">
        <p14:creationId xmlns:p14="http://schemas.microsoft.com/office/powerpoint/2010/main" val="3642934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377436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shaken But we trust forever in Your name The name of Jesus We trust the name of Jesus You are</a:t>
            </a:r>
          </a:p>
        </p:txBody>
      </p:sp>
    </p:spTree>
    <p:extLst>
      <p:ext uri="{BB962C8B-B14F-4D97-AF65-F5344CB8AC3E}">
        <p14:creationId xmlns:p14="http://schemas.microsoft.com/office/powerpoint/2010/main" val="1656765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 is none beside You Open up my eyes I  wonder Show me who You are and fill me With Your</a:t>
            </a:r>
          </a:p>
        </p:txBody>
      </p:sp>
    </p:spTree>
    <p:extLst>
      <p:ext uri="{BB962C8B-B14F-4D97-AF65-F5344CB8AC3E}">
        <p14:creationId xmlns:p14="http://schemas.microsoft.com/office/powerpoint/2010/main" val="159571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and lead me In your love to those around me I will build my life upon Your love It is a firm foundation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26863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will put my trust in You alone And I will not be shaken I will build my life upon Your love It is a firm</a:t>
            </a:r>
          </a:p>
        </p:txBody>
      </p:sp>
    </p:spTree>
    <p:extLst>
      <p:ext uri="{BB962C8B-B14F-4D97-AF65-F5344CB8AC3E}">
        <p14:creationId xmlns:p14="http://schemas.microsoft.com/office/powerpoint/2010/main" val="425622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foundation I will put my trust in You alone And I will not be shaken Holy, there is no one like You There is</a:t>
            </a:r>
          </a:p>
        </p:txBody>
      </p:sp>
    </p:spTree>
    <p:extLst>
      <p:ext uri="{BB962C8B-B14F-4D97-AF65-F5344CB8AC3E}">
        <p14:creationId xmlns:p14="http://schemas.microsoft.com/office/powerpoint/2010/main" val="518080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none beside You Open up my eyes in wonder Show me who You are and fill me With Your heart and lead</a:t>
            </a:r>
          </a:p>
        </p:txBody>
      </p:sp>
    </p:spTree>
    <p:extLst>
      <p:ext uri="{BB962C8B-B14F-4D97-AF65-F5344CB8AC3E}">
        <p14:creationId xmlns:p14="http://schemas.microsoft.com/office/powerpoint/2010/main" val="1105029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In your love to those around me I will build my life upon Your love It is a firm foundation I will put my</a:t>
            </a:r>
          </a:p>
        </p:txBody>
      </p:sp>
    </p:spTree>
    <p:extLst>
      <p:ext uri="{BB962C8B-B14F-4D97-AF65-F5344CB8AC3E}">
        <p14:creationId xmlns:p14="http://schemas.microsoft.com/office/powerpoint/2010/main" val="538465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trust in You alone And I will not be shaken I will build my life upon Your love It is a firm foundation I will put</a:t>
            </a:r>
          </a:p>
        </p:txBody>
      </p:sp>
    </p:spTree>
    <p:extLst>
      <p:ext uri="{BB962C8B-B14F-4D97-AF65-F5344CB8AC3E}">
        <p14:creationId xmlns:p14="http://schemas.microsoft.com/office/powerpoint/2010/main" val="1893429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trust in You alone And I will not be shaken Lord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67623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The Blessing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34564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bless you and keep you. Make his face shine upon you. And be gracious to you. The Lord</a:t>
            </a:r>
          </a:p>
        </p:txBody>
      </p:sp>
    </p:spTree>
    <p:extLst>
      <p:ext uri="{BB962C8B-B14F-4D97-AF65-F5344CB8AC3E}">
        <p14:creationId xmlns:p14="http://schemas.microsoft.com/office/powerpoint/2010/main" val="23989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King forever Almighty God we lift You higher</a:t>
            </a:r>
          </a:p>
          <a:p>
            <a:pPr marL="0" indent="0" algn="ctr">
              <a:buNone/>
            </a:pPr>
            <a:r>
              <a:rPr lang="en-US" sz="4000" dirty="0">
                <a:solidFill>
                  <a:schemeClr val="bg1"/>
                </a:solidFill>
                <a:latin typeface="Arial"/>
                <a:ea typeface="+mn-lt"/>
                <a:cs typeface="+mn-lt"/>
              </a:rPr>
              <a:t>You are the only King forever Forevermore, You are</a:t>
            </a:r>
          </a:p>
        </p:txBody>
      </p:sp>
    </p:spTree>
    <p:extLst>
      <p:ext uri="{BB962C8B-B14F-4D97-AF65-F5344CB8AC3E}">
        <p14:creationId xmlns:p14="http://schemas.microsoft.com/office/powerpoint/2010/main" val="1417760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turn his face towards and give you peace. Amen, Amen, Amen, Amen, Amen, Amen. The Lord bless</a:t>
            </a:r>
          </a:p>
        </p:txBody>
      </p:sp>
    </p:spTree>
    <p:extLst>
      <p:ext uri="{BB962C8B-B14F-4D97-AF65-F5344CB8AC3E}">
        <p14:creationId xmlns:p14="http://schemas.microsoft.com/office/powerpoint/2010/main" val="3888843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keep you. Make his face shine upon you. And be gracious to you. The Lord turn his. Face </a:t>
            </a:r>
          </a:p>
        </p:txBody>
      </p:sp>
    </p:spTree>
    <p:extLst>
      <p:ext uri="{BB962C8B-B14F-4D97-AF65-F5344CB8AC3E}">
        <p14:creationId xmlns:p14="http://schemas.microsoft.com/office/powerpoint/2010/main" val="4163157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towards you. And give you peace. Amen, Amen, Amen, Amen, Amen, Amen. May his favor be </a:t>
            </a:r>
          </a:p>
        </p:txBody>
      </p:sp>
    </p:spTree>
    <p:extLst>
      <p:ext uri="{BB962C8B-B14F-4D97-AF65-F5344CB8AC3E}">
        <p14:creationId xmlns:p14="http://schemas.microsoft.com/office/powerpoint/2010/main" val="4294256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upon you and a thousand generations. And your family and your children, and their children, and their </a:t>
            </a:r>
          </a:p>
        </p:txBody>
      </p:sp>
    </p:spTree>
    <p:extLst>
      <p:ext uri="{BB962C8B-B14F-4D97-AF65-F5344CB8AC3E}">
        <p14:creationId xmlns:p14="http://schemas.microsoft.com/office/powerpoint/2010/main" val="2286178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May his favor be upon you. And a thousand generations. And your family and your </a:t>
            </a:r>
          </a:p>
        </p:txBody>
      </p:sp>
    </p:spTree>
    <p:extLst>
      <p:ext uri="{BB962C8B-B14F-4D97-AF65-F5344CB8AC3E}">
        <p14:creationId xmlns:p14="http://schemas.microsoft.com/office/powerpoint/2010/main" val="1509848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And their children, and their children. May his presence. Go before you. And behind you </a:t>
            </a:r>
          </a:p>
        </p:txBody>
      </p:sp>
    </p:spTree>
    <p:extLst>
      <p:ext uri="{BB962C8B-B14F-4D97-AF65-F5344CB8AC3E}">
        <p14:creationId xmlns:p14="http://schemas.microsoft.com/office/powerpoint/2010/main" val="708189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beside you. All around you, and within you. He is with you. He is with you. In the morning, In the</a:t>
            </a:r>
          </a:p>
        </p:txBody>
      </p:sp>
    </p:spTree>
    <p:extLst>
      <p:ext uri="{BB962C8B-B14F-4D97-AF65-F5344CB8AC3E}">
        <p14:creationId xmlns:p14="http://schemas.microsoft.com/office/powerpoint/2010/main" val="1866443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evening. In your coming, and your going. In your weeping, and rejoicing. He is for you, He is for you.</a:t>
            </a:r>
          </a:p>
        </p:txBody>
      </p:sp>
    </p:spTree>
    <p:extLst>
      <p:ext uri="{BB962C8B-B14F-4D97-AF65-F5344CB8AC3E}">
        <p14:creationId xmlns:p14="http://schemas.microsoft.com/office/powerpoint/2010/main" val="596388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is for you, He is for you, He is for you, He is for you, He is for you, he is for you. Amen, Amen, Amen</a:t>
            </a:r>
          </a:p>
        </p:txBody>
      </p:sp>
    </p:spTree>
    <p:extLst>
      <p:ext uri="{BB962C8B-B14F-4D97-AF65-F5344CB8AC3E}">
        <p14:creationId xmlns:p14="http://schemas.microsoft.com/office/powerpoint/2010/main" val="2326594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Amen, Amen, Amen. May his presence go before you. And behind you, and beside you. All around </a:t>
            </a:r>
          </a:p>
        </p:txBody>
      </p:sp>
    </p:spTree>
    <p:extLst>
      <p:ext uri="{BB962C8B-B14F-4D97-AF65-F5344CB8AC3E}">
        <p14:creationId xmlns:p14="http://schemas.microsoft.com/office/powerpoint/2010/main" val="321804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victorious You are the only King forever Almighty God we lift You higher You are the only King forever</a:t>
            </a:r>
          </a:p>
        </p:txBody>
      </p:sp>
    </p:spTree>
    <p:extLst>
      <p:ext uri="{BB962C8B-B14F-4D97-AF65-F5344CB8AC3E}">
        <p14:creationId xmlns:p14="http://schemas.microsoft.com/office/powerpoint/2010/main" val="576693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with you, he is with you, he is with you. In the morning, In the evening, In your coming, and </a:t>
            </a:r>
          </a:p>
        </p:txBody>
      </p:sp>
    </p:spTree>
    <p:extLst>
      <p:ext uri="{BB962C8B-B14F-4D97-AF65-F5344CB8AC3E}">
        <p14:creationId xmlns:p14="http://schemas.microsoft.com/office/powerpoint/2010/main" val="3966162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going. In your weeping, and rejoicing. He is for you.</a:t>
            </a:r>
          </a:p>
        </p:txBody>
      </p:sp>
    </p:spTree>
    <p:extLst>
      <p:ext uri="{BB962C8B-B14F-4D97-AF65-F5344CB8AC3E}">
        <p14:creationId xmlns:p14="http://schemas.microsoft.com/office/powerpoint/2010/main" val="2825953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125707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Power of God that Lives in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Corinthians 13:1-6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12,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nature, cloud&#10;&#10;Description automatically generated">
            <a:extLst>
              <a:ext uri="{FF2B5EF4-FFF2-40B4-BE49-F238E27FC236}">
                <a16:creationId xmlns:a16="http://schemas.microsoft.com/office/drawing/2014/main" id="{D134D89E-1E19-371D-DA14-07A71883E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 y="2819400"/>
            <a:ext cx="12181172" cy="40386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891186" y="5886450"/>
            <a:ext cx="1295400" cy="97155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2 Corinthians 13:1-6</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 This will be the third time I am coming to you. "By the mouth of two or three witnesses every word shall be established."  2 I have told you before, and foretell as if I were present the second time, and now being absent I write to those who have sinned before, and to all the rest, that if I come again I will not spare—</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since you seek a proof of Christ speaking in me, who is not weak toward you, but mighty in you. 4 For though He was crucified in weakness, yet He lives by the power of God. For we also are weak in Him, but we shall live with Him by the power of God toward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Examine yourselves as to whether you are in the faith. Test yourselves. Do you not know yourselves, that Jesus Christ is in you?--unless indeed you are disqualified. 6 But I trust that you will know that we are not disqualified.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Sometimes new believers think their lives will be easier now that they’re saved, but this is not usually the case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Before Jesus went to the cross, He told His disciples that He would send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them a Helper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874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Forevermore, You are victorious Unmatched in all Your wisdom In love and justice You will reign And</a:t>
            </a:r>
          </a:p>
        </p:txBody>
      </p:sp>
    </p:spTree>
    <p:extLst>
      <p:ext uri="{BB962C8B-B14F-4D97-AF65-F5344CB8AC3E}">
        <p14:creationId xmlns:p14="http://schemas.microsoft.com/office/powerpoint/2010/main" val="57993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Therefore do not be ashamed of the testimony of our Lord, nor of me His prisoner, but share with me in the sufferings for the gospel according to the power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who has saved us and called us with a holy calling, not according to our works, but according to His own purpose and grace which was given to us in Christ Jesus before time began, 10 but has now been revealed by the appearing of our Savior Jesus Christ, who has abolished death and brought life and immortality to light through the gospel,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to which I was appointed a preacher, an apostle, and a teacher of the Gentiles. 12 For this reason I also suffer these things; nevertheless I am not ashamed, for I know whom I have believed and am persuaded that He is able to keep what I have committed to Him until that 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us therefore come boldly to the throne of grace, that we may obtain mercy and find grace to help in time of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 be troubled, neither let it be afraid”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the work of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Convicts Us of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has come, He will convict the world of sin, and of righteousness, and of judgment: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sin, because they do not believe in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Seals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knee will bow We bring our expectations Our hope is anchored in Your name The name of Jesus</a:t>
            </a:r>
          </a:p>
        </p:txBody>
      </p:sp>
    </p:spTree>
    <p:extLst>
      <p:ext uri="{BB962C8B-B14F-4D97-AF65-F5344CB8AC3E}">
        <p14:creationId xmlns:p14="http://schemas.microsoft.com/office/powerpoint/2010/main" val="1340013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And you have forgotten the exhortation which speaks to you as to sons: "My son, do not despise the chastening of the LORD, Nor be discouraged when you are rebuked by Him; 6 For whom the LORD loves He chastens, And scourges every son whom He receives."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If you endure chastening, God deals with you as with sons; for what son is there whom a father does not chasten? 8 But if you are without chastening, of which all have become partakers, then you are illegitimate and not sons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Indwells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 12 Therefore, brethren, we are debtors--not to the flesh, to live according to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61579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For if you live according to the flesh you will die; but if by the Spirit you put to death the deeds of the body, you will live. 14 For as many as are led by the Spirit of God, these are sons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2423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Teaches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Reveals Truth to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I was with you in weakness, in fear, and in much trembling. 4 And my speech and my preaching were not with persuasive words of human wisdom, but in demonstration of the Spirit and of power, 5 that your faith should not be in the wisdom of men but in the power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Guides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Oh-oh, we trust the name of Jesus You are the only King forever Almighty God we lift You higher You are</a:t>
            </a:r>
          </a:p>
        </p:txBody>
      </p:sp>
    </p:spTree>
    <p:extLst>
      <p:ext uri="{BB962C8B-B14F-4D97-AF65-F5344CB8AC3E}">
        <p14:creationId xmlns:p14="http://schemas.microsoft.com/office/powerpoint/2010/main" val="38569442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“However, when He, the Spirit of truth, has come, He will guide you into all truth; for He will not speak on His own authority, but whatever He hears He will speak; and He will tell you things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Bears Fruit Through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Reminds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Equips Us With Spiritual Gifts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 are diversities of gifts, but the same Spirit. 5 There are differences of ministries, but the same Lord. 6 And there are diversities of activities, but it is the same God who works all in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7 But the manifestation of the Spirit is given to each one for the profit of all: 8 for to one is given the word of wisdom through the Spirit, to another the word of knowledge through the same Spirit, 9 to another faith by the same Spirit, to another gifts of healings by the same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7934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to another the working of miracles, to another prophecy, to another discerning of spirits, to another different kinds of tongues, to another the interpretation of tongues. 11 But one and the same Spirit works all these things, distributing to each one individually as He wills.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7896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Empowers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85573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12150</TotalTime>
  <Words>3186</Words>
  <Application>Microsoft Office PowerPoint</Application>
  <PresentationFormat>Widescreen</PresentationFormat>
  <Paragraphs>249</Paragraphs>
  <Slides>110</Slides>
  <Notes>3</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110</vt:i4>
      </vt:variant>
    </vt:vector>
  </HeadingPairs>
  <TitlesOfParts>
    <vt:vector size="121"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795</cp:revision>
  <dcterms:created xsi:type="dcterms:W3CDTF">2009-08-18T08:19:59Z</dcterms:created>
  <dcterms:modified xsi:type="dcterms:W3CDTF">2023-02-11T00:19:44Z</dcterms:modified>
</cp:coreProperties>
</file>