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0"/>
  </p:notesMasterIdLst>
  <p:handoutMasterIdLst>
    <p:handoutMasterId r:id="rId41"/>
  </p:handoutMasterIdLst>
  <p:sldIdLst>
    <p:sldId id="976" r:id="rId3"/>
    <p:sldId id="826" r:id="rId4"/>
    <p:sldId id="999" r:id="rId5"/>
    <p:sldId id="1000" r:id="rId6"/>
    <p:sldId id="1001" r:id="rId7"/>
    <p:sldId id="464" r:id="rId8"/>
    <p:sldId id="833" r:id="rId9"/>
    <p:sldId id="465" r:id="rId10"/>
    <p:sldId id="373" r:id="rId11"/>
    <p:sldId id="978" r:id="rId12"/>
    <p:sldId id="977" r:id="rId13"/>
    <p:sldId id="374" r:id="rId14"/>
    <p:sldId id="979" r:id="rId15"/>
    <p:sldId id="375" r:id="rId16"/>
    <p:sldId id="981" r:id="rId17"/>
    <p:sldId id="980" r:id="rId18"/>
    <p:sldId id="985" r:id="rId19"/>
    <p:sldId id="984" r:id="rId20"/>
    <p:sldId id="983" r:id="rId21"/>
    <p:sldId id="1002" r:id="rId22"/>
    <p:sldId id="1003" r:id="rId23"/>
    <p:sldId id="1010" r:id="rId24"/>
    <p:sldId id="1009" r:id="rId25"/>
    <p:sldId id="1007" r:id="rId26"/>
    <p:sldId id="1006" r:id="rId27"/>
    <p:sldId id="1005" r:id="rId28"/>
    <p:sldId id="1004" r:id="rId29"/>
    <p:sldId id="1011" r:id="rId30"/>
    <p:sldId id="1012" r:id="rId31"/>
    <p:sldId id="969" r:id="rId32"/>
    <p:sldId id="970" r:id="rId33"/>
    <p:sldId id="971" r:id="rId34"/>
    <p:sldId id="972" r:id="rId35"/>
    <p:sldId id="973" r:id="rId36"/>
    <p:sldId id="974" r:id="rId37"/>
    <p:sldId id="975" r:id="rId38"/>
    <p:sldId id="852" r:id="rId39"/>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376" autoAdjust="0"/>
    <p:restoredTop sz="94671" autoAdjust="0"/>
  </p:normalViewPr>
  <p:slideViewPr>
    <p:cSldViewPr>
      <p:cViewPr varScale="1">
        <p:scale>
          <a:sx n="114" d="100"/>
          <a:sy n="114" d="100"/>
        </p:scale>
        <p:origin x="16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5:12-14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For though by this time you ought to be teachers, you need someone to teach you again the first principles of the oracles of God; and you have come to need milk and not solid food. 13 For everyone who partakes only of milk is unskilled in the word of righteousness, for he is a babe.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But solid food belongs to those who are of full age, that is, those who by reason of use have their senses exercised to discern both good and evil.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Peter 3:18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grow in the grace and knowledge of our Lord and Savior Jesus Christ. To Him be the glory both now and forever. Amen”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if indeed you have tasted that the Lord is gracious.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34:8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Oh, taste and see that the LORD is good; Blessed is the man who trusts in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Jeremiah 15:16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Your words were found, and I ate them, And Your word was to me the joy and rejoicing of my heart; For I am called by Your name, O LORD God of hosts.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Coming to Him as to a living stone, rejected indeed by men, but chosen by God and precious,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Psalm 118:22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“The stone which the builders rejected Has become the chief cornerstone”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21:42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"Have you never read in the Scriptures: 'The stone which the builders rejected Has become the chief cornerstone. This was the LORD's doing, And it is marvelous in our eyes'?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4:11-12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This is the 'stone which was rejected by you builders, which has become the chief cornerstone.'  12 Nor is there salvation in any other, for there is no other name under heaven given among men by which we must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are Living Stones Chosen by God</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1 Peter 2:1-5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February 1, 2023</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picture containing text, indoor, tiled, tile&#10;&#10;Description automatically generated">
            <a:extLst>
              <a:ext uri="{FF2B5EF4-FFF2-40B4-BE49-F238E27FC236}">
                <a16:creationId xmlns:a16="http://schemas.microsoft.com/office/drawing/2014/main" id="{7F5C907E-2E5C-85F5-9079-76A96EB32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800" b="1" u="sng" dirty="0">
                <a:effectLst/>
                <a:latin typeface="Verdana" panose="020B0604030504040204" pitchFamily="34" charset="0"/>
                <a:ea typeface="Calibri" panose="020F0502020204030204" pitchFamily="34" charset="0"/>
                <a:cs typeface="Times New Roman" panose="02020603050405020304" pitchFamily="18" charset="0"/>
              </a:rPr>
              <a:t>1 Peter 2:9-10</a:t>
            </a:r>
            <a:endParaRPr lang="en-US" sz="38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you also, as living stones, are being built up a spiritual house, a holy priesthood, to offer up spiritual sacrifices acceptable to God through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86126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5:24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he who hears My word and believes in Him who sent Me has everlasting life, and shall not come into judgment, but has passed from death into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96479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Or do you not know that your body is the temple of the Holy Spirit who is in you, whom you have from God, and you are not your own? 20 For you were bought at a price; therefore glorify God in your body and in your spirit, which are God's.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148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19:6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you shall be to Me a kingdom of priests and a holy nation.' These are the words which you shall speak to the children of Israel."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6472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4:16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us therefore come boldly to the throne of grace, that we may obtain mercy and find grace to help in time of need.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434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12:1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“beseech you therefore, brethren, by the mercies of God, that you present your bodies a living sacrifice, holy, acceptable to God, which is your reasonable service”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t> </a:t>
            </a: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561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5:2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walk in love, as Christ also has loved us and given Himself for us, an offering and a sacrifice to God for a sweet-smelling aroma”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09221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4:18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“Indeed I have all and abound. I am full, having received from Epaphroditus the things sent from you, a sweet-smelling aroma, an acceptable sacrifice, well pleasing to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04864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Hebrews 13:15-16</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15 Therefore by Him let us continually offer the sacrifice of praise to God, that is, the fruit of our lips, giving thanks to His name. 16 But do not forget to do good and to share, for with such sacrifices God is well pleased.</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0939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900" b="1" u="sng" dirty="0">
                <a:effectLst/>
                <a:latin typeface="Verdana" panose="020B0604030504040204" pitchFamily="34" charset="0"/>
                <a:ea typeface="Calibri" panose="020F0502020204030204" pitchFamily="34" charset="0"/>
                <a:cs typeface="Times New Roman" panose="02020603050405020304" pitchFamily="18" charset="0"/>
              </a:rPr>
              <a:t>1 Peter 2:1-5</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 Therefore, laying aside all malice, all guile, hypocrisy, envy, and all evil speaking, 2 as newborn babes, desire the pure milk of the word, that you may grow thereby, 3 if indeed you have tasted that the Lord is gracious.4 Coming to Him as to a living stone, rejected indeed by men, but chosen by God and precious,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you also, as living stones, are being built up a spiritual house, a holy priesthood, to offer up spiritual sacrifices acceptable to God through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Therefore, laying aside all malice, all guile, hypocrisy, envy, and all evil speaking,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Luke 6:13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when it was day, He called His disciples to Himself; and from them He chose twelve whom He also named apostles: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4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3:20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our citizenship is in heaven, from which we also eagerly wait for the Savior, the Lord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as newborn babes, desire the pure milk of the word, that you may grow thereby,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3:1-3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And I, brethren, could not speak to you as to spiritual people but as to carnal, as to babes in Christ. 2 I fed you with milk and not with solid food; for until now you were not able to receive it, and even now you are still not able; 3 for you are still carnal.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11358</TotalTime>
  <Words>1555</Words>
  <Application>Microsoft Office PowerPoint</Application>
  <PresentationFormat>Widescreen</PresentationFormat>
  <Paragraphs>124</Paragraphs>
  <Slides>37</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37</vt:i4>
      </vt:variant>
    </vt:vector>
  </HeadingPairs>
  <TitlesOfParts>
    <vt:vector size="43"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719</cp:revision>
  <dcterms:created xsi:type="dcterms:W3CDTF">2009-08-18T08:19:59Z</dcterms:created>
  <dcterms:modified xsi:type="dcterms:W3CDTF">2023-02-01T02:48:10Z</dcterms:modified>
</cp:coreProperties>
</file>