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4"/>
  </p:notesMasterIdLst>
  <p:handoutMasterIdLst>
    <p:handoutMasterId r:id="rId35"/>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969" r:id="rId26"/>
    <p:sldId id="970" r:id="rId27"/>
    <p:sldId id="971" r:id="rId28"/>
    <p:sldId id="972" r:id="rId29"/>
    <p:sldId id="973" r:id="rId30"/>
    <p:sldId id="974" r:id="rId31"/>
    <p:sldId id="975" r:id="rId32"/>
    <p:sldId id="852" r:id="rId3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44"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6:1 Now it came to pass, when men began to multiply on the face of the earth, and daughters were born to them, 2 that the sons of God saw the daughters of men, that they were beautiful; and they took wives for themselves of all whom they chose…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Jude 5-6</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5 But I want to remind you, though you once knew this, that the Lord, having saved the people out of the land of Egypt, afterward destroyed those who did not believe. 6 And the angels who did not keep their proper domain, but left their own abode, He has reserved in everlasting chains under darkness for the judgment of the great day;</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2 Peter 2:4-6</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4 For if God did not spare the angels who sinned, but cast them down to hell and delivered them into chains of darkness, to be reserved for judgment; 5 and did not spare the ancient world, but saved Noah, one of eight people, a preacher of righteousness, bringing in the flood on the world of the ungodly;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turning the cities of Sodom and Gomorrah into ashes, condemned them to destruction, making them an example to those who afterward would live ungodly;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21 There is also an antitype which now saves us--baptism (not the removal of the filth of the flesh, but the answer of a good conscience toward God), through the resurrection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6:3-5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 5 For if we have been united together in the likeness of His death, certainly we also shall be in the likeness of His resurrection…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as many of you as were baptized into Christ have put on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“buried with Him in baptism, in which you also were raised with Him through faith in the working of God, who raised Him from the dead”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who has gone into heaven and is at the right hand of God, angels and authorities and powers having been made subject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Angels and Authorities are Subject to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3:19-22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22,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3226"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22:44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LORD said to my Lord, "Sit at My right hand, Till I make Your enemies Your footstool"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12:36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David himself said by the Holy Spirit: 'The LORD said to my Lord, "Sit at My right hand, Till I make Your enemies Your footstool."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For David did not ascend into the heavens, but he says himself: 'The LORD said to my Lord, "Sit at My right hand, 35 Till I make Your enemies Your footstool."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is he who condemns? It is Christ who died, and furthermore is also risen, who is even at the right hand of God, who also makes intercession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3:19-22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by whom also He went and preached to the spirits in prison, 20 who formerly were disobedient, when once the Divine longsuffering waited in the days of Noah, while the ark was being prepared, in which a few, that is, eight souls, were saved through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21 There is also an antitype which now saves us--baptism (not the removal of the filth of the flesh, but the answer of a good conscience toward God), through the resurrection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22 who has gone into heaven and is at the right hand of God, angels and authorities and powers having been made subject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by whom also He went and preached to the spirits in prison, 20 who formerly were disobedient, when once the Divine longsuffering waited in the days of Noah, while the ark was being prepared, in which a few, that is, eight souls, were saved through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1 Peter 1:10-12</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10 Of this salvation the prophets have inquired and searched carefully, who prophesied of the grace that would come to you, 11 searching what, or what manner of time, the Spirit of Christ who was in them was indicating when He testified beforehand the sufferings of Christ and the glories that would follow.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To them it was revealed that, not to themselves, but to us they were ministering the things which now have been reported to you through those who have preached the gospel to you by the Holy Spirit sent from heaven--things which angels desire to look into.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LORD said, "My Spirit shall not strive with man forever, for he is indeed flesh; yet his days shall be one hundred and twenty years."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12150</TotalTime>
  <Words>1513</Words>
  <Application>Microsoft Office PowerPoint</Application>
  <PresentationFormat>Widescreen</PresentationFormat>
  <Paragraphs>110</Paragraphs>
  <Slides>31</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727</cp:revision>
  <dcterms:created xsi:type="dcterms:W3CDTF">2009-08-18T08:19:59Z</dcterms:created>
  <dcterms:modified xsi:type="dcterms:W3CDTF">2023-03-21T21:08:30Z</dcterms:modified>
</cp:coreProperties>
</file>