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1"/>
  </p:notesMasterIdLst>
  <p:handoutMasterIdLst>
    <p:handoutMasterId r:id="rId42"/>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14" r:id="rId26"/>
    <p:sldId id="1013" r:id="rId27"/>
    <p:sldId id="1012" r:id="rId28"/>
    <p:sldId id="1011" r:id="rId29"/>
    <p:sldId id="1010" r:id="rId30"/>
    <p:sldId id="1009" r:id="rId31"/>
    <p:sldId id="1008" r:id="rId32"/>
    <p:sldId id="969" r:id="rId33"/>
    <p:sldId id="970" r:id="rId34"/>
    <p:sldId id="971" r:id="rId35"/>
    <p:sldId id="972" r:id="rId36"/>
    <p:sldId id="973" r:id="rId37"/>
    <p:sldId id="974" r:id="rId38"/>
    <p:sldId id="975" r:id="rId39"/>
    <p:sldId id="852" r:id="rId4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50"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“Blessed is the man who perseveres under trial, because when he has stood the test, he will receive the crown of life that God has promised to those who love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5:10-12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My brethren, take the prophets, who spoke in the name of the Lord, as an example of suffering and patience. 11 Indeed we count them blessed who endure. You have heard of the perseverance of Job and seen the end intended by the Lord--that the Lord is very compassionate and merciful.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12 But above all, my brethren, do not swear, either by heaven or by earth or with any other oath. But let your "Yes," be "Yes," and your "No," "No," lest you fall into judgment.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But sanctify the Lord God in your hearts, and always be ready to give a defense to everyone who asks you a reason for the hope that is in you, with meekness and fear;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4:5-6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Walk in wisdom toward those who are outside, redeeming the time. 6 Let your speech always be with grace, seasoned with salt, that you may know how you ought to answer each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2:25-26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in humility correcting those who are in opposition, if God perhaps will grant them repentance, so that they may know the truth, 26 and that they may come to their senses and escape the snare of the devil, having been taken captive by him to do his will.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having a good conscience, that when they defame you as evildoers, those who revile your good conduct in Christ may be ashamed.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2:14-15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Sanctify the Lord God in your Hearts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Peter 3:13-18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15,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text, indoor, tiled, tile&#10;&#10;Description automatically generated">
            <a:extLst>
              <a:ext uri="{FF2B5EF4-FFF2-40B4-BE49-F238E27FC236}">
                <a16:creationId xmlns:a16="http://schemas.microsoft.com/office/drawing/2014/main" id="{7F5C907E-2E5C-85F5-9079-76A96EB32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3226"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Hebrews 13:18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Pray for us; for we are confident that we have a good conscience, in all things desiring to live honorably.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Beloved, I beg you as sojourners and pilgrims, abstain from fleshly lusts which war against the soul, 12 having your conduct honorable among the Gentiles, that when they speak against you as evildoers, they may, by your good works which they observe, glorify God in the day of visitation.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For it is better, if it is the will of God, to suffer for doing good than for doing evil. 18 For Christ also suffered once for sins, the just for the unjust, that He might bring us to God, being put to death in the flesh but made alive by the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13:4-6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For though He was crucified in weakness, yet He lives by the power of God. For we also are weak in Him, but we shall live with Him by the power of God toward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Examine yourselves as to whether you are in the faith. Test yourselves. Do you not know yourselves, that Jesus Christ is in you?--unless indeed you are disqualified. 6 But I trust that you will know that we are not disqualified.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8983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3:12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 whom we have boldness and access with confidence through faith in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7716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in the body of His flesh through death, to present you holy, and blameless, and above reproach in His sight-- 23 if indeed you continue in the faith, grounded and steadfast, and are not moved away from the hope of the gospel which you heard, which was preached to every creature under heaven, of which I, Paul, became a minister.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7286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9:14-15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how much more shall the blood of Christ, who through the eternal Spirit offered Himself without spot to God, cleanse your conscience from dead works to serve the living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3746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And for this reason He is the Mediator of the new covenant, by means of death, for the redemption of the transgressions under the first covenant, that those who are called may receive the promise of the eternal inheritance.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4412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having been justified by faith, we have peace with God through our Lord Jesus Christ, 2 through whom also we have access by faith into this grace in which we stand, and rejoice in hope of the glory of God. 3 And not only that, but we also glory in tribulations, knowing that tribulation produces perseverance;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30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3:13-18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And who is he who will harm you if you become followers of what is good? 14 But even if you should suffer for righteousness' sake, you are blessed. "And do not be afraid of their threats, nor be troubled."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and perseverance, character; and character, hope. 5 Now hope does not disappoint, because the love of God has been poured out in our hearts by the Holy Spirit who was given to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6839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But sanctify the Lord God in your hearts, and always be ready to give a defense to everyone who asks you a reason for the hope that is in you, with meekness and fear; 16 having a good conscience, that when they defame you as evildoers, those who revile your good conduct in Christ may be ashamed.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17 For it is better, if it is the will of God, to suffer for doing good than for doing evil. 18 For Christ also suffered once for sins, the just for the unjust, that He might bring us to God, being put to death in the flesh but made alive by the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 the original text, the verb rendered “sanctify” (a form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hagiazō</a:t>
            </a:r>
            <a:r>
              <a:rPr lang="en-US" sz="4000" dirty="0">
                <a:effectLst/>
                <a:latin typeface="Verdana" panose="020B0604030504040204" pitchFamily="34" charset="0"/>
                <a:ea typeface="Calibri" panose="020F0502020204030204" pitchFamily="34" charset="0"/>
                <a:cs typeface="Times New Roman" panose="02020603050405020304" pitchFamily="18" charset="0"/>
              </a:rPr>
              <a:t> in Greek) means “to dedicate, to set apart, to make holy, treat or regard with reverence and honor.”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“Lord God” in the New Testament refers to the Messiah, Jesus Christ. Peter says we are to “sanctify,” or set apart, the Lord in our hearts—we are to give Him a special place of honor.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And who is he who will harm you if you become followers of what is good? 14 But even if you should suffer for righteousness' sake, you are blessed. "And do not be afraid of their threats, nor be troubled."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Matthew 5:10-12</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10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Blessed are those who are persecuted for righteousness' sake, For theirs is the kingdom of heaven.</a:t>
            </a:r>
            <a:r>
              <a:rPr lang="en-US" sz="3800" dirty="0">
                <a:effectLst/>
                <a:latin typeface="Verdana" panose="020B0604030504040204" pitchFamily="34" charset="0"/>
                <a:ea typeface="Calibri" panose="020F0502020204030204" pitchFamily="34" charset="0"/>
                <a:cs typeface="Times New Roman" panose="02020603050405020304" pitchFamily="18" charset="0"/>
              </a:rPr>
              <a:t> 11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"Blessed are you when they revile and persecute you, and say all kinds of evil against you falsely for My sake.</a:t>
            </a:r>
            <a:r>
              <a:rPr lang="en-US" sz="3800" dirty="0">
                <a:effectLst/>
                <a:latin typeface="Verdana" panose="020B0604030504040204" pitchFamily="34" charset="0"/>
                <a:ea typeface="Calibri" panose="020F0502020204030204" pitchFamily="34" charset="0"/>
                <a:cs typeface="Times New Roman" panose="02020603050405020304" pitchFamily="18" charset="0"/>
              </a:rPr>
              <a:t> 12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Rejoice and be exceedingly glad, for great is your reward in heaven, for so they persecuted the prophets who were before you.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12745</TotalTime>
  <Words>2011</Words>
  <Application>Microsoft Office PowerPoint</Application>
  <PresentationFormat>Widescreen</PresentationFormat>
  <Paragraphs>178</Paragraphs>
  <Slides>38</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729</cp:revision>
  <dcterms:created xsi:type="dcterms:W3CDTF">2009-08-18T08:19:59Z</dcterms:created>
  <dcterms:modified xsi:type="dcterms:W3CDTF">2023-03-15T05:39:06Z</dcterms:modified>
</cp:coreProperties>
</file>