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67"/>
  </p:notesMasterIdLst>
  <p:handoutMasterIdLst>
    <p:handoutMasterId r:id="rId168"/>
  </p:handoutMasterIdLst>
  <p:sldIdLst>
    <p:sldId id="938" r:id="rId5"/>
    <p:sldId id="417" r:id="rId6"/>
    <p:sldId id="418" r:id="rId7"/>
    <p:sldId id="419" r:id="rId8"/>
    <p:sldId id="420" r:id="rId9"/>
    <p:sldId id="422" r:id="rId10"/>
    <p:sldId id="423" r:id="rId11"/>
    <p:sldId id="424" r:id="rId12"/>
    <p:sldId id="425" r:id="rId13"/>
    <p:sldId id="426" r:id="rId14"/>
    <p:sldId id="427" r:id="rId15"/>
    <p:sldId id="1400" r:id="rId16"/>
    <p:sldId id="1399" r:id="rId17"/>
    <p:sldId id="1398" r:id="rId18"/>
    <p:sldId id="1397" r:id="rId19"/>
    <p:sldId id="1396" r:id="rId20"/>
    <p:sldId id="1395" r:id="rId21"/>
    <p:sldId id="1394" r:id="rId22"/>
    <p:sldId id="1393" r:id="rId23"/>
    <p:sldId id="1392" r:id="rId24"/>
    <p:sldId id="456" r:id="rId25"/>
    <p:sldId id="320" r:id="rId26"/>
    <p:sldId id="353" r:id="rId27"/>
    <p:sldId id="354" r:id="rId28"/>
    <p:sldId id="355" r:id="rId29"/>
    <p:sldId id="356" r:id="rId30"/>
    <p:sldId id="357" r:id="rId31"/>
    <p:sldId id="361" r:id="rId32"/>
    <p:sldId id="362" r:id="rId33"/>
    <p:sldId id="363" r:id="rId34"/>
    <p:sldId id="1324" r:id="rId35"/>
    <p:sldId id="474" r:id="rId36"/>
    <p:sldId id="475" r:id="rId37"/>
    <p:sldId id="476" r:id="rId38"/>
    <p:sldId id="477" r:id="rId39"/>
    <p:sldId id="478" r:id="rId40"/>
    <p:sldId id="462" r:id="rId41"/>
    <p:sldId id="440" r:id="rId42"/>
    <p:sldId id="1401" r:id="rId43"/>
    <p:sldId id="1409" r:id="rId44"/>
    <p:sldId id="1408" r:id="rId45"/>
    <p:sldId id="1407" r:id="rId46"/>
    <p:sldId id="1274" r:id="rId47"/>
    <p:sldId id="1275" r:id="rId48"/>
    <p:sldId id="1276" r:id="rId49"/>
    <p:sldId id="1277" r:id="rId50"/>
    <p:sldId id="1046" r:id="rId51"/>
    <p:sldId id="1047" r:id="rId52"/>
    <p:sldId id="1048" r:id="rId53"/>
    <p:sldId id="1049" r:id="rId54"/>
    <p:sldId id="1050" r:id="rId55"/>
    <p:sldId id="1051" r:id="rId56"/>
    <p:sldId id="1052" r:id="rId57"/>
    <p:sldId id="1053" r:id="rId58"/>
    <p:sldId id="1054" r:id="rId59"/>
    <p:sldId id="1055" r:id="rId60"/>
    <p:sldId id="1056" r:id="rId61"/>
    <p:sldId id="1057" r:id="rId62"/>
    <p:sldId id="1058" r:id="rId63"/>
    <p:sldId id="1059" r:id="rId64"/>
    <p:sldId id="1060" r:id="rId65"/>
    <p:sldId id="1061" r:id="rId66"/>
    <p:sldId id="1199" r:id="rId67"/>
    <p:sldId id="1200" r:id="rId68"/>
    <p:sldId id="1201" r:id="rId69"/>
    <p:sldId id="1202" r:id="rId70"/>
    <p:sldId id="1203" r:id="rId71"/>
    <p:sldId id="1204" r:id="rId72"/>
    <p:sldId id="1205" r:id="rId73"/>
    <p:sldId id="1206" r:id="rId74"/>
    <p:sldId id="1207" r:id="rId75"/>
    <p:sldId id="372" r:id="rId76"/>
    <p:sldId id="1208" r:id="rId77"/>
    <p:sldId id="1209" r:id="rId78"/>
    <p:sldId id="1210" r:id="rId79"/>
    <p:sldId id="1211" r:id="rId80"/>
    <p:sldId id="1212" r:id="rId81"/>
    <p:sldId id="1213" r:id="rId82"/>
    <p:sldId id="1214" r:id="rId83"/>
    <p:sldId id="1215" r:id="rId84"/>
    <p:sldId id="1216" r:id="rId85"/>
    <p:sldId id="1217" r:id="rId86"/>
    <p:sldId id="1040" r:id="rId87"/>
    <p:sldId id="1041" r:id="rId88"/>
    <p:sldId id="387" r:id="rId89"/>
    <p:sldId id="1042" r:id="rId90"/>
    <p:sldId id="389" r:id="rId91"/>
    <p:sldId id="390" r:id="rId92"/>
    <p:sldId id="391" r:id="rId93"/>
    <p:sldId id="1005" r:id="rId94"/>
    <p:sldId id="1006" r:id="rId95"/>
    <p:sldId id="321" r:id="rId96"/>
    <p:sldId id="322" r:id="rId97"/>
    <p:sldId id="1270" r:id="rId98"/>
    <p:sldId id="1330" r:id="rId99"/>
    <p:sldId id="1331" r:id="rId100"/>
    <p:sldId id="1332" r:id="rId101"/>
    <p:sldId id="1333" r:id="rId102"/>
    <p:sldId id="1334" r:id="rId103"/>
    <p:sldId id="1335" r:id="rId104"/>
    <p:sldId id="1336" r:id="rId105"/>
    <p:sldId id="1337" r:id="rId106"/>
    <p:sldId id="1338" r:id="rId107"/>
    <p:sldId id="1339" r:id="rId108"/>
    <p:sldId id="1340" r:id="rId109"/>
    <p:sldId id="1341" r:id="rId110"/>
    <p:sldId id="1342" r:id="rId111"/>
    <p:sldId id="1233" r:id="rId112"/>
    <p:sldId id="1234" r:id="rId113"/>
    <p:sldId id="1343" r:id="rId114"/>
    <p:sldId id="1344" r:id="rId115"/>
    <p:sldId id="1136" r:id="rId116"/>
    <p:sldId id="940" r:id="rId117"/>
    <p:sldId id="460" r:id="rId118"/>
    <p:sldId id="826" r:id="rId119"/>
    <p:sldId id="464" r:id="rId120"/>
    <p:sldId id="865" r:id="rId121"/>
    <p:sldId id="888" r:id="rId122"/>
    <p:sldId id="889" r:id="rId123"/>
    <p:sldId id="1241" r:id="rId124"/>
    <p:sldId id="890" r:id="rId125"/>
    <p:sldId id="891" r:id="rId126"/>
    <p:sldId id="892" r:id="rId127"/>
    <p:sldId id="893" r:id="rId128"/>
    <p:sldId id="894" r:id="rId129"/>
    <p:sldId id="895" r:id="rId130"/>
    <p:sldId id="954" r:id="rId131"/>
    <p:sldId id="898" r:id="rId132"/>
    <p:sldId id="1390" r:id="rId133"/>
    <p:sldId id="899" r:id="rId134"/>
    <p:sldId id="900" r:id="rId135"/>
    <p:sldId id="901" r:id="rId136"/>
    <p:sldId id="903" r:id="rId137"/>
    <p:sldId id="904" r:id="rId138"/>
    <p:sldId id="1236" r:id="rId139"/>
    <p:sldId id="1235" r:id="rId140"/>
    <p:sldId id="905" r:id="rId141"/>
    <p:sldId id="906" r:id="rId142"/>
    <p:sldId id="907" r:id="rId143"/>
    <p:sldId id="908" r:id="rId144"/>
    <p:sldId id="909" r:id="rId145"/>
    <p:sldId id="910" r:id="rId146"/>
    <p:sldId id="867" r:id="rId147"/>
    <p:sldId id="868" r:id="rId148"/>
    <p:sldId id="919" r:id="rId149"/>
    <p:sldId id="918" r:id="rId150"/>
    <p:sldId id="917" r:id="rId151"/>
    <p:sldId id="916" r:id="rId152"/>
    <p:sldId id="920" r:id="rId153"/>
    <p:sldId id="921" r:id="rId154"/>
    <p:sldId id="1329" r:id="rId155"/>
    <p:sldId id="1328" r:id="rId156"/>
    <p:sldId id="1327" r:id="rId157"/>
    <p:sldId id="1326" r:id="rId158"/>
    <p:sldId id="502" r:id="rId159"/>
    <p:sldId id="503" r:id="rId160"/>
    <p:sldId id="795" r:id="rId161"/>
    <p:sldId id="796" r:id="rId162"/>
    <p:sldId id="797" r:id="rId163"/>
    <p:sldId id="794" r:id="rId164"/>
    <p:sldId id="571" r:id="rId165"/>
    <p:sldId id="859" r:id="rId16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115</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730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53637994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187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4020006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03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095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43585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50198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285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113418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966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20766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3583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3062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0845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901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2388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36842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8046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5173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22073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117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046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3/24/2023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029780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00234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found, leaves the ninety-nine I couldn't earn it, I don't deserve it, still, You give Yourself away O, the</a:t>
            </a:r>
          </a:p>
        </p:txBody>
      </p:sp>
    </p:spTree>
    <p:extLst>
      <p:ext uri="{BB962C8B-B14F-4D97-AF65-F5344CB8AC3E}">
        <p14:creationId xmlns:p14="http://schemas.microsoft.com/office/powerpoint/2010/main" val="16413025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overwhelming, never-ending, reckless love of God</a:t>
            </a:r>
          </a:p>
          <a:p>
            <a:pPr marL="0" indent="0" algn="ctr">
              <a:buNone/>
            </a:pPr>
            <a:r>
              <a:rPr lang="en-US" sz="4000" dirty="0">
                <a:solidFill>
                  <a:schemeClr val="bg1"/>
                </a:solidFill>
                <a:latin typeface="Arial"/>
                <a:ea typeface="+mn-lt"/>
                <a:cs typeface="+mn-lt"/>
              </a:rPr>
              <a:t>Oh You keep chasing me down There's no shadow</a:t>
            </a:r>
          </a:p>
        </p:txBody>
      </p:sp>
    </p:spTree>
    <p:extLst>
      <p:ext uri="{BB962C8B-B14F-4D97-AF65-F5344CB8AC3E}">
        <p14:creationId xmlns:p14="http://schemas.microsoft.com/office/powerpoint/2010/main" val="8707814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1257079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Show Us Your Ways Lord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32:8-11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26,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outdoor, nature&#10;&#10;Description automatically generated">
            <a:extLst>
              <a:ext uri="{FF2B5EF4-FFF2-40B4-BE49-F238E27FC236}">
                <a16:creationId xmlns:a16="http://schemas.microsoft.com/office/drawing/2014/main" id="{F7ED0017-7621-AFF0-40DC-B501071E0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0182"/>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897995"/>
            <a:ext cx="1295400" cy="97155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32:8-11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I will instruct you and teach you in the way you should go; I will guide you with My eye. 9 Do not be like the horse or like the mule, Which have no understanding, Which must be harnessed with bit and bridle, Else they will not come near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Many sorrows shall be to the wicked; But he who trusts in the LORD, mercy shall surround him. 11 Be glad in the LORD and rejoice, you righteous; And shout for joy, all you upright in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Allow Jesus to Sanctify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to make holy; set apart as sacred; consecrate. 2. to purify or free from sin: Sanctify your hearts. 3. to impart religious sanction to; render legitimate or binding: to sanctify a vow. 4. to entitle to reverence or respect. 5. to make productive of or conducive to spiritual blessing.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won't light up Mountain You won't climb up Coming after me There's no wall You won't kick</a:t>
            </a:r>
          </a:p>
        </p:txBody>
      </p:sp>
    </p:spTree>
    <p:extLst>
      <p:ext uri="{BB962C8B-B14F-4D97-AF65-F5344CB8AC3E}">
        <p14:creationId xmlns:p14="http://schemas.microsoft.com/office/powerpoint/2010/main" val="7564413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17:14-19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have given them Your word; and the world has hated them because they are not of the world, just as I am not of the world.</a:t>
            </a:r>
            <a:r>
              <a:rPr lang="en-US" sz="3600" dirty="0">
                <a:effectLst/>
                <a:latin typeface="Verdana" panose="020B0604030504040204" pitchFamily="34" charset="0"/>
                <a:ea typeface="Calibri" panose="020F0502020204030204" pitchFamily="34" charset="0"/>
                <a:cs typeface="Times New Roman" panose="02020603050405020304" pitchFamily="18" charset="0"/>
              </a:rPr>
              <a:t> 15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do not pray that You should take them out of the world, but that You should keep them from the evil one.</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87456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are not of the world, just as I am not of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Sanctify them by Your truth. Your word is truth.</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You sent Me into the world, I also have sent them into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for their sakes I sanctify Myself, that they also may be sanctified by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Now may the God of peace Himself sanctify you completely; and may your whole spirit, soul, and body be preserved blameless at the coming of our Lord Jesus Christ. 24 He who calls you is faithful, who also will do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sanctify the Lord God in your hearts, and always be ready to give a defense to everyone who asks you a reason for the hope that is in you, with meekness and fear; 16 having a good conscience, that when they defame you as evildoers, those who revile your good conduct in Christ may be ashamed.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For it is better, if it is the will of God, to suffer for doing good than for doing evil. 18 For Christ also suffered once for sins, the just for the unjust, that He might bring us to God, being put to death in the flesh but made alive by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Allow Jesus to Prune and Purge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4953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true vine, and My Father is the vinedresser.</a:t>
            </a:r>
            <a:r>
              <a:rPr lang="en-US" sz="4000" dirty="0">
                <a:effectLst/>
                <a:latin typeface="Verdana" panose="020B0604030504040204" pitchFamily="34" charset="0"/>
                <a:ea typeface="Calibri" panose="020F0502020204030204" pitchFamily="34" charset="0"/>
                <a:cs typeface="Times New Roman" panose="02020603050405020304" pitchFamily="18" charset="0"/>
              </a:rPr>
              <a:t> 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Every branch in Me that does not bear fruit He takes away; and every branch that bears fruit He prunes, that it may bear more fruit.</a:t>
            </a:r>
            <a:r>
              <a:rPr lang="en-US" sz="4000" dirty="0">
                <a:effectLst/>
                <a:latin typeface="Verdana" panose="020B0604030504040204" pitchFamily="34" charset="0"/>
                <a:ea typeface="Calibri" panose="020F0502020204030204" pitchFamily="34" charset="0"/>
                <a:cs typeface="Times New Roman" panose="02020603050405020304" pitchFamily="18" charset="0"/>
              </a:rPr>
              <a:t> 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already clean because of the word which I have spoken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Abide in Me, and I in you. As the branch cannot bear fruit of itself, unless it abides in the vine, neither can you, unless you abide in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vine, you are the branches. He who abides in Me, and I in him, bears much fruit; for without Me you can do nothing.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anyone does not abide in Me, he is cast out as a branch and is withered; and they gather them and throw them into the fire, and they are burned. </a:t>
            </a:r>
            <a:r>
              <a:rPr lang="en-US" sz="4000" dirty="0">
                <a:effectLst/>
                <a:latin typeface="Verdana" panose="020B0604030504040204" pitchFamily="34" charset="0"/>
                <a:ea typeface="Calibri" panose="020F0502020204030204" pitchFamily="34" charset="0"/>
                <a:cs typeface="Times New Roman" panose="02020603050405020304" pitchFamily="18" charset="0"/>
              </a:rPr>
              <a:t>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abide in Me, and My words abide in you, you will ask what you desire, and it shall be done for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My Father is glorified, that you bear much fruit; so you will be My disciples.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 51:7-11</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7 Purge me with hyssop, and I shall be clean; Wash me, and I shall be whiter than snow. 8 Make me to hear joy and gladness, That the bones You have broken may rejoice. 9 Hide Your face from my sins, And blot out all my iniquities. 10 Create in me a clean heart, O God, And renew a steadfast spirit within me. 11 Do not cast me away from Your presence, And do not take Your Holy Spirit from me.</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13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Lie You won't tear down Coming after me (No, no) there's no shadow You won't light up (There's no</a:t>
            </a:r>
          </a:p>
        </p:txBody>
      </p:sp>
    </p:spTree>
    <p:extLst>
      <p:ext uri="{BB962C8B-B14F-4D97-AF65-F5344CB8AC3E}">
        <p14:creationId xmlns:p14="http://schemas.microsoft.com/office/powerpoint/2010/main" val="196784411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My thoughts are not your thoughts, Nor are your ways My ways," says the LORD. 9 "For as the heavens are higher than the earth, So are My ways higher than your ways, And My thoughts than your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Allow Jesus to Lead You by His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 say then: Walk in the Spirit, and you shall not fulfill the lust of the flesh. 17 For the flesh lusts against the Spirit, and the Spirit against the flesh; and these are contrary to one another, so that you do not do the things that you wish.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But if you are led by the Spirit, you are not under the law. 19 Now the works of the flesh are evident, which are: adultery, fornication, uncleanness, lewdness, 20 idolatry, sorcery, hatred, contentions, jealousies, outbursts of wrath, selfish ambitions, dissensions, heresies,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61579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envy, murders, drunkenness, revelries, and the like; of which I tell you beforehand, just as I also told you in time past, that those who practice such things will not inherit the kingdom of God. 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2423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those who are Christ's have crucified the flesh with its passions and desires. 25 If we live in the Spirit, let us also walk in the Spirit. 26 Let us not become conceited, provoking one another, envying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Be Filled with Jesus'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5:15-21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See then that you walk circumspectly, not as fools but as wise, 16 redeeming the time, because the days are evil. 17 Therefore do not be unwise, but understand what the will of the Lord is. 18 And do not be drunk with wine, in which is dissipation; but be filled with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mountain You won't climb up Coming after me (chases me down now) There's no wall You won't</a:t>
            </a:r>
          </a:p>
        </p:txBody>
      </p:sp>
    </p:spTree>
    <p:extLst>
      <p:ext uri="{BB962C8B-B14F-4D97-AF65-F5344CB8AC3E}">
        <p14:creationId xmlns:p14="http://schemas.microsoft.com/office/powerpoint/2010/main" val="22996376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3855"/>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speaking to one another in psalms and hymns and spiritual songs, singing and making melody in your heart to the Lord, 20 giving thanks always for all things to God the Father in the name of our Lord Jesus Christ, 21 submitting to one another in the fear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now I go away to Him who sent Me, and none of you asks Me, 'Where are You going?'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because I have said these things to you, sorrow has filled your heart.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I tell you the truth. It is to your advantage that I go away; for if I do not go away, the Helper will not come to you; but if I depart, I will send Him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come, He will convict the world of sin, and of righteousness, and of judgment:</a:t>
            </a:r>
            <a:r>
              <a:rPr lang="en-US" sz="4000" dirty="0">
                <a:effectLst/>
                <a:latin typeface="Verdana" panose="020B0604030504040204" pitchFamily="34" charset="0"/>
                <a:ea typeface="Calibri" panose="020F0502020204030204" pitchFamily="34" charset="0"/>
                <a:cs typeface="Times New Roman" panose="02020603050405020304" pitchFamily="18" charset="0"/>
              </a:rPr>
              <a:t> 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sin, because they do not believe in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righteousness, because I go to My Father and you see Me no more;</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of judgment, because the ruler of this world is judged.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still have many things to say to you, but you cannot bear them now.</a:t>
            </a: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will glorify Me, for He will take of what is Mine and declare it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things that the Father has are Mine. Therefore I said that He will take of Mine and declare it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True Biblical Repentance Will Lead You to True Biblical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257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Matthew 13:36-43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36 Then Jesus sent the multitude away and went into the house. And His disciples came to Him, saying, "Explain to us the parable of the tares of the field." 37 He answered and said to them: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sows the good seed is the Son of Man.</a:t>
            </a:r>
            <a:r>
              <a:rPr lang="en-US" sz="3800" dirty="0">
                <a:effectLst/>
                <a:latin typeface="Verdana" panose="020B0604030504040204" pitchFamily="34" charset="0"/>
                <a:ea typeface="Calibri" panose="020F0502020204030204" pitchFamily="34" charset="0"/>
                <a:cs typeface="Times New Roman" panose="02020603050405020304" pitchFamily="18" charset="0"/>
              </a:rPr>
              <a:t> 38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field is the world, the good seeds are the sons of the kingdom, but the tares are the sons of the wicked one.</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99218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enemy who sowed them is the devil, the harvest is the end of the age, and the reapers are the angels.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as the tares are gathered and burned in the fire, so it will be at the end of this age.</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Son of Man will send out His angels, and they will gather out of His kingdom all things that offend, and those who practice lawlessness,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221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will cast them into the furnace of fire. There will be wailing and gnashing of teeth.</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righteous will shine forth as the sun in the kingdom of their Father. He who has ears to hear, let him hear!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6642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was a man of the Pharisees named Nicodemus, a ruler of the Jews. 2 This man came to Jesus by night and said to Him, "Rabbi, we know that You are a teacher come from God; for no one can do these signs that You do unless God is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79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kick down Lie You won't tear down Coming after me</a:t>
            </a:r>
          </a:p>
          <a:p>
            <a:pPr marL="0" indent="0" algn="ctr">
              <a:buNone/>
            </a:pPr>
            <a:r>
              <a:rPr lang="en-US" sz="4000" dirty="0">
                <a:solidFill>
                  <a:schemeClr val="bg1"/>
                </a:solidFill>
                <a:latin typeface="Arial"/>
                <a:ea typeface="+mn-lt"/>
                <a:cs typeface="+mn-lt"/>
              </a:rPr>
              <a:t>There's no shadow You won't light up Mountain You</a:t>
            </a:r>
          </a:p>
        </p:txBody>
      </p:sp>
    </p:spTree>
    <p:extLst>
      <p:ext uri="{BB962C8B-B14F-4D97-AF65-F5344CB8AC3E}">
        <p14:creationId xmlns:p14="http://schemas.microsoft.com/office/powerpoint/2010/main" val="25408330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 Nicodemus said to Him, "How can a man be born when he is old? Can he enter a second time into his mother's womb and be born?"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896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Jesus answered,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1604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2:36-43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36 "Therefore let all the house of Israel know assuredly that God has made this Jesus, whom you crucified, both Lord and Christ." 37 Now when they heard this, they were cut to the heart, and said to Peter and the rest of the apostles, "Men and brethren, what shall we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34401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2240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 And with many other words he testified and exhorted them, saying, "Be saved from this perverse generation." 41 Then those who gladly received his word were baptized; and that day about three thousand souls were added to them. 42 And they continued steadfastly in the apostles' doctrine and fellowship, in the breaking of bread, and in prayers.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9148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climb up Coming after me There's no wall You won't kick down Lie You won't tear down Coming</a:t>
            </a:r>
          </a:p>
        </p:txBody>
      </p:sp>
    </p:spTree>
    <p:extLst>
      <p:ext uri="{BB962C8B-B14F-4D97-AF65-F5344CB8AC3E}">
        <p14:creationId xmlns:p14="http://schemas.microsoft.com/office/powerpoint/2010/main" val="5288887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after me O, the overwhelming, never-</a:t>
            </a:r>
            <a:r>
              <a:rPr lang="en-US" sz="4000" dirty="0" err="1">
                <a:solidFill>
                  <a:schemeClr val="bg1"/>
                </a:solidFill>
                <a:latin typeface="Arial"/>
                <a:ea typeface="+mn-lt"/>
                <a:cs typeface="+mn-lt"/>
              </a:rPr>
              <a:t>ending,reckless</a:t>
            </a:r>
            <a:r>
              <a:rPr lang="en-US" sz="4000" dirty="0">
                <a:solidFill>
                  <a:schemeClr val="bg1"/>
                </a:solidFill>
                <a:latin typeface="Arial"/>
                <a:ea typeface="+mn-lt"/>
                <a:cs typeface="+mn-lt"/>
              </a:rPr>
              <a:t> love of God O, it chases me down, fights 'til I’m</a:t>
            </a:r>
          </a:p>
        </p:txBody>
      </p:sp>
    </p:spTree>
    <p:extLst>
      <p:ext uri="{BB962C8B-B14F-4D97-AF65-F5344CB8AC3E}">
        <p14:creationId xmlns:p14="http://schemas.microsoft.com/office/powerpoint/2010/main" val="250645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found, leaves the ninety-nine I couldn't earn it, and I don't deserve it, still, You give Yourself away O, the</a:t>
            </a:r>
          </a:p>
        </p:txBody>
      </p:sp>
    </p:spTree>
    <p:extLst>
      <p:ext uri="{BB962C8B-B14F-4D97-AF65-F5344CB8AC3E}">
        <p14:creationId xmlns:p14="http://schemas.microsoft.com/office/powerpoint/2010/main" val="231340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overwhelming, never-ending, reckless love of God, yeah I thank You, Lord, I thank You, Lord, I thank</a:t>
            </a:r>
          </a:p>
        </p:txBody>
      </p:sp>
    </p:spTree>
    <p:extLst>
      <p:ext uri="{BB962C8B-B14F-4D97-AF65-F5344CB8AC3E}">
        <p14:creationId xmlns:p14="http://schemas.microsoft.com/office/powerpoint/2010/main" val="134029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“Reckless Love”</a:t>
            </a:r>
          </a:p>
          <a:p>
            <a:pPr marL="0" indent="0" algn="ctr">
              <a:buNone/>
            </a:pPr>
            <a:r>
              <a:rPr lang="en-US" sz="4400" b="1" dirty="0">
                <a:solidFill>
                  <a:schemeClr val="bg1"/>
                </a:solidFill>
                <a:latin typeface="Arial"/>
                <a:ea typeface="+mn-lt"/>
                <a:cs typeface="+mn-lt"/>
              </a:rPr>
              <a:t>(Israel Houghton)</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Lord Hey</a:t>
            </a:r>
          </a:p>
        </p:txBody>
      </p:sp>
    </p:spTree>
    <p:extLst>
      <p:ext uri="{BB962C8B-B14F-4D97-AF65-F5344CB8AC3E}">
        <p14:creationId xmlns:p14="http://schemas.microsoft.com/office/powerpoint/2010/main" val="381788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“Miracles”</a:t>
            </a:r>
          </a:p>
          <a:p>
            <a:pPr marL="0" indent="0" algn="ctr">
              <a:buNone/>
            </a:pPr>
            <a:r>
              <a:rPr lang="en-US" sz="4400" b="1" dirty="0">
                <a:solidFill>
                  <a:schemeClr val="bg1"/>
                </a:solidFill>
                <a:latin typeface="Arial"/>
                <a:ea typeface="+mn-lt"/>
                <a:cs typeface="+mn-lt"/>
              </a:rPr>
              <a:t>(Jesus Culture)</a:t>
            </a:r>
          </a:p>
        </p:txBody>
      </p:sp>
    </p:spTree>
    <p:extLst>
      <p:ext uri="{BB962C8B-B14F-4D97-AF65-F5344CB8AC3E}">
        <p14:creationId xmlns:p14="http://schemas.microsoft.com/office/powerpoint/2010/main" val="3139891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one who made the blind to see Is moving here in front of me, moving here in front of me The one who</a:t>
            </a:r>
          </a:p>
        </p:txBody>
      </p:sp>
    </p:spTree>
    <p:extLst>
      <p:ext uri="{BB962C8B-B14F-4D97-AF65-F5344CB8AC3E}">
        <p14:creationId xmlns:p14="http://schemas.microsoft.com/office/powerpoint/2010/main" val="157805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made the deaf to hear Is silencing my every fear, silencing my every fear I believe in You, I believe in</a:t>
            </a:r>
          </a:p>
        </p:txBody>
      </p:sp>
    </p:spTree>
    <p:extLst>
      <p:ext uri="{BB962C8B-B14F-4D97-AF65-F5344CB8AC3E}">
        <p14:creationId xmlns:p14="http://schemas.microsoft.com/office/powerpoint/2010/main" val="1656765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You're the God of miracles I believe in You, I believe in You You're the God of miracles The one</a:t>
            </a:r>
          </a:p>
        </p:txBody>
      </p:sp>
    </p:spTree>
    <p:extLst>
      <p:ext uri="{BB962C8B-B14F-4D97-AF65-F5344CB8AC3E}">
        <p14:creationId xmlns:p14="http://schemas.microsoft.com/office/powerpoint/2010/main" val="141776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does impossible It's reaching out to make me whole Reaching out to make me whole The one who</a:t>
            </a:r>
          </a:p>
        </p:txBody>
      </p:sp>
    </p:spTree>
    <p:extLst>
      <p:ext uri="{BB962C8B-B14F-4D97-AF65-F5344CB8AC3E}">
        <p14:creationId xmlns:p14="http://schemas.microsoft.com/office/powerpoint/2010/main" val="576693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put death in its place His life is flowing through my veins His life is flowing through my veins I believe in</a:t>
            </a:r>
          </a:p>
        </p:txBody>
      </p:sp>
    </p:spTree>
    <p:extLst>
      <p:ext uri="{BB962C8B-B14F-4D97-AF65-F5344CB8AC3E}">
        <p14:creationId xmlns:p14="http://schemas.microsoft.com/office/powerpoint/2010/main" val="57993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 believe in You You're the God of miracles I believe in You, I believe in You You're the God of</a:t>
            </a:r>
          </a:p>
        </p:txBody>
      </p:sp>
    </p:spTree>
    <p:extLst>
      <p:ext uri="{BB962C8B-B14F-4D97-AF65-F5344CB8AC3E}">
        <p14:creationId xmlns:p14="http://schemas.microsoft.com/office/powerpoint/2010/main" val="134001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I believe in You, I believe in You You're the God of miracles I believe in You, I believe in You</a:t>
            </a:r>
          </a:p>
        </p:txBody>
      </p:sp>
    </p:spTree>
    <p:extLst>
      <p:ext uri="{BB962C8B-B14F-4D97-AF65-F5344CB8AC3E}">
        <p14:creationId xmlns:p14="http://schemas.microsoft.com/office/powerpoint/2010/main" val="3856944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God of miracles The God who was and is to come The power of the Risen one The God who</a:t>
            </a:r>
          </a:p>
        </p:txBody>
      </p:sp>
    </p:spTree>
    <p:extLst>
      <p:ext uri="{BB962C8B-B14F-4D97-AF65-F5344CB8AC3E}">
        <p14:creationId xmlns:p14="http://schemas.microsoft.com/office/powerpoint/2010/main" val="50447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0" y="60760"/>
            <a:ext cx="12192000"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Before I spoke a word, You were singing over me You have been so, so good to me Before I took a</a:t>
            </a:r>
          </a:p>
        </p:txBody>
      </p:sp>
    </p:spTree>
    <p:extLst>
      <p:ext uri="{BB962C8B-B14F-4D97-AF65-F5344CB8AC3E}">
        <p14:creationId xmlns:p14="http://schemas.microsoft.com/office/powerpoint/2010/main" val="310753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brings the dead to life You're the God of miracles</a:t>
            </a:r>
          </a:p>
          <a:p>
            <a:pPr marL="0" indent="0" algn="ctr">
              <a:buNone/>
            </a:pPr>
            <a:r>
              <a:rPr lang="en-US" sz="4000" dirty="0">
                <a:solidFill>
                  <a:schemeClr val="bg1"/>
                </a:solidFill>
                <a:latin typeface="Arial"/>
                <a:ea typeface="+mn-lt"/>
                <a:cs typeface="+mn-lt"/>
              </a:rPr>
              <a:t>You're the God of miracles The God who was and is</a:t>
            </a:r>
          </a:p>
        </p:txBody>
      </p:sp>
    </p:spTree>
    <p:extLst>
      <p:ext uri="{BB962C8B-B14F-4D97-AF65-F5344CB8AC3E}">
        <p14:creationId xmlns:p14="http://schemas.microsoft.com/office/powerpoint/2010/main" val="1114780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come The power of the Risen one The God who brings the dead to life You're the God of miracles</a:t>
            </a:r>
          </a:p>
        </p:txBody>
      </p:sp>
    </p:spTree>
    <p:extLst>
      <p:ext uri="{BB962C8B-B14F-4D97-AF65-F5344CB8AC3E}">
        <p14:creationId xmlns:p14="http://schemas.microsoft.com/office/powerpoint/2010/main" val="208179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God of miracles I believe in You, I believe in You You're the God of miracles I believe in You, I</a:t>
            </a:r>
          </a:p>
        </p:txBody>
      </p:sp>
    </p:spTree>
    <p:extLst>
      <p:ext uri="{BB962C8B-B14F-4D97-AF65-F5344CB8AC3E}">
        <p14:creationId xmlns:p14="http://schemas.microsoft.com/office/powerpoint/2010/main" val="338247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in You You're the God of miracles I believe in You, I believe in You You're the God of miracles I</a:t>
            </a:r>
          </a:p>
        </p:txBody>
      </p:sp>
    </p:spTree>
    <p:extLst>
      <p:ext uri="{BB962C8B-B14F-4D97-AF65-F5344CB8AC3E}">
        <p14:creationId xmlns:p14="http://schemas.microsoft.com/office/powerpoint/2010/main" val="258333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believe in You, I believe in You You're the God of miracles I believe in You, I believe in You You're the</a:t>
            </a:r>
          </a:p>
        </p:txBody>
      </p:sp>
    </p:spTree>
    <p:extLst>
      <p:ext uri="{BB962C8B-B14F-4D97-AF65-F5344CB8AC3E}">
        <p14:creationId xmlns:p14="http://schemas.microsoft.com/office/powerpoint/2010/main" val="820866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of miracles I believe in You, I believe in You You're the God of miracles I believe in You, I believe</a:t>
            </a:r>
          </a:p>
        </p:txBody>
      </p:sp>
    </p:spTree>
    <p:extLst>
      <p:ext uri="{BB962C8B-B14F-4D97-AF65-F5344CB8AC3E}">
        <p14:creationId xmlns:p14="http://schemas.microsoft.com/office/powerpoint/2010/main" val="2523991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 You're the God of miracles I believe in You, I believe in You You're the God of miracles The God</a:t>
            </a:r>
          </a:p>
        </p:txBody>
      </p:sp>
    </p:spTree>
    <p:extLst>
      <p:ext uri="{BB962C8B-B14F-4D97-AF65-F5344CB8AC3E}">
        <p14:creationId xmlns:p14="http://schemas.microsoft.com/office/powerpoint/2010/main" val="3531366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who was and is to come The power of the Risen one The God who brings the dead to life You're</a:t>
            </a:r>
          </a:p>
        </p:txBody>
      </p:sp>
    </p:spTree>
    <p:extLst>
      <p:ext uri="{BB962C8B-B14F-4D97-AF65-F5344CB8AC3E}">
        <p14:creationId xmlns:p14="http://schemas.microsoft.com/office/powerpoint/2010/main" val="2510880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God of miracles You're the God of miracles The God who was and is to come The power of the Risen</a:t>
            </a:r>
          </a:p>
        </p:txBody>
      </p:sp>
    </p:spTree>
    <p:extLst>
      <p:ext uri="{BB962C8B-B14F-4D97-AF65-F5344CB8AC3E}">
        <p14:creationId xmlns:p14="http://schemas.microsoft.com/office/powerpoint/2010/main" val="3466398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one The God who brings the dead to life You're the God of miracles You're the God of miracles I believe</a:t>
            </a:r>
          </a:p>
        </p:txBody>
      </p:sp>
    </p:spTree>
    <p:extLst>
      <p:ext uri="{BB962C8B-B14F-4D97-AF65-F5344CB8AC3E}">
        <p14:creationId xmlns:p14="http://schemas.microsoft.com/office/powerpoint/2010/main" val="255188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You breathed Your life in me You have been so, so kind to me O, the overwhelming, never-</a:t>
            </a:r>
            <a:r>
              <a:rPr lang="en-US" sz="4000" dirty="0" err="1">
                <a:solidFill>
                  <a:schemeClr val="bg1"/>
                </a:solidFill>
                <a:latin typeface="Arial"/>
                <a:ea typeface="+mn-lt"/>
                <a:cs typeface="+mn-lt"/>
              </a:rPr>
              <a:t>nding</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57582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 I believe in You You're the God of miracles I believe in You, I believe in You You're the God of</a:t>
            </a:r>
          </a:p>
        </p:txBody>
      </p:sp>
    </p:spTree>
    <p:extLst>
      <p:ext uri="{BB962C8B-B14F-4D97-AF65-F5344CB8AC3E}">
        <p14:creationId xmlns:p14="http://schemas.microsoft.com/office/powerpoint/2010/main" val="1901305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miracles I believe in you, I believe in You You're the God of miracles I believe in You, I believe in You</a:t>
            </a:r>
          </a:p>
        </p:txBody>
      </p:sp>
    </p:spTree>
    <p:extLst>
      <p:ext uri="{BB962C8B-B14F-4D97-AF65-F5344CB8AC3E}">
        <p14:creationId xmlns:p14="http://schemas.microsoft.com/office/powerpoint/2010/main" val="3265319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God of miracles I believe in You, I believe in You You're the God of miracles</a:t>
            </a:r>
          </a:p>
        </p:txBody>
      </p:sp>
    </p:spTree>
    <p:extLst>
      <p:ext uri="{BB962C8B-B14F-4D97-AF65-F5344CB8AC3E}">
        <p14:creationId xmlns:p14="http://schemas.microsoft.com/office/powerpoint/2010/main" val="1254578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reckless love of God O, it chases me down, fights 'til I'm found, leaves the ninety-nine I couldn't earn it, I</a:t>
            </a:r>
          </a:p>
        </p:txBody>
      </p:sp>
    </p:spTree>
    <p:extLst>
      <p:ext uri="{BB962C8B-B14F-4D97-AF65-F5344CB8AC3E}">
        <p14:creationId xmlns:p14="http://schemas.microsoft.com/office/powerpoint/2010/main" val="1684257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deserve it, still, You give Yourself away O, the overwhelming, never-ending, reckless love of God</a:t>
            </a:r>
          </a:p>
        </p:txBody>
      </p:sp>
    </p:spTree>
    <p:extLst>
      <p:ext uri="{BB962C8B-B14F-4D97-AF65-F5344CB8AC3E}">
        <p14:creationId xmlns:p14="http://schemas.microsoft.com/office/powerpoint/2010/main" val="2377738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uh </a:t>
            </a:r>
            <a:r>
              <a:rPr lang="en-US" sz="4000" dirty="0" err="1">
                <a:solidFill>
                  <a:schemeClr val="bg1"/>
                </a:solidFill>
                <a:latin typeface="Arial"/>
                <a:ea typeface="+mn-lt"/>
                <a:cs typeface="+mn-lt"/>
              </a:rPr>
              <a:t>uh</a:t>
            </a:r>
            <a:r>
              <a:rPr lang="en-US" sz="4000" dirty="0">
                <a:solidFill>
                  <a:schemeClr val="bg1"/>
                </a:solidFill>
                <a:latin typeface="Arial"/>
                <a:ea typeface="+mn-lt"/>
                <a:cs typeface="+mn-lt"/>
              </a:rPr>
              <a:t> When I was Your foe, still Your love fought for me (You have been so good) you have</a:t>
            </a:r>
          </a:p>
        </p:txBody>
      </p:sp>
    </p:spTree>
    <p:extLst>
      <p:ext uri="{BB962C8B-B14F-4D97-AF65-F5344CB8AC3E}">
        <p14:creationId xmlns:p14="http://schemas.microsoft.com/office/powerpoint/2010/main" val="3112556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so, so good to me (so, so good) When I felt no worth, You paid it all for me You have been so, so</a:t>
            </a:r>
          </a:p>
        </p:txBody>
      </p:sp>
    </p:spTree>
    <p:extLst>
      <p:ext uri="{BB962C8B-B14F-4D97-AF65-F5344CB8AC3E}">
        <p14:creationId xmlns:p14="http://schemas.microsoft.com/office/powerpoint/2010/main" val="8920158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kind to me O, the overwhelming, never-ending, reckless love of God O, it chases me down, fights 'til</a:t>
            </a:r>
          </a:p>
        </p:txBody>
      </p:sp>
    </p:spTree>
    <p:extLst>
      <p:ext uri="{BB962C8B-B14F-4D97-AF65-F5344CB8AC3E}">
        <p14:creationId xmlns:p14="http://schemas.microsoft.com/office/powerpoint/2010/main" val="184385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12952</TotalTime>
  <Words>5253</Words>
  <Application>Microsoft Office PowerPoint</Application>
  <PresentationFormat>Widescreen</PresentationFormat>
  <Paragraphs>282</Paragraphs>
  <Slides>162</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162</vt:i4>
      </vt:variant>
    </vt:vector>
  </HeadingPairs>
  <TitlesOfParts>
    <vt:vector size="173"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813</cp:revision>
  <dcterms:created xsi:type="dcterms:W3CDTF">2009-08-18T08:19:59Z</dcterms:created>
  <dcterms:modified xsi:type="dcterms:W3CDTF">2023-03-25T05:09:55Z</dcterms:modified>
</cp:coreProperties>
</file>