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701" r:id="rId3"/>
    <p:sldMasterId id="2147483713" r:id="rId4"/>
  </p:sldMasterIdLst>
  <p:notesMasterIdLst>
    <p:notesMasterId r:id="rId131"/>
  </p:notesMasterIdLst>
  <p:handoutMasterIdLst>
    <p:handoutMasterId r:id="rId132"/>
  </p:handoutMasterIdLst>
  <p:sldIdLst>
    <p:sldId id="938" r:id="rId5"/>
    <p:sldId id="417" r:id="rId6"/>
    <p:sldId id="418" r:id="rId7"/>
    <p:sldId id="419" r:id="rId8"/>
    <p:sldId id="420" r:id="rId9"/>
    <p:sldId id="422" r:id="rId10"/>
    <p:sldId id="423" r:id="rId11"/>
    <p:sldId id="424" r:id="rId12"/>
    <p:sldId id="425" r:id="rId13"/>
    <p:sldId id="426" r:id="rId14"/>
    <p:sldId id="427" r:id="rId15"/>
    <p:sldId id="1376" r:id="rId16"/>
    <p:sldId id="394" r:id="rId17"/>
    <p:sldId id="395" r:id="rId18"/>
    <p:sldId id="396" r:id="rId19"/>
    <p:sldId id="397" r:id="rId20"/>
    <p:sldId id="398" r:id="rId21"/>
    <p:sldId id="399" r:id="rId22"/>
    <p:sldId id="400" r:id="rId23"/>
    <p:sldId id="401" r:id="rId24"/>
    <p:sldId id="402" r:id="rId25"/>
    <p:sldId id="1179" r:id="rId26"/>
    <p:sldId id="1180" r:id="rId27"/>
    <p:sldId id="1181" r:id="rId28"/>
    <p:sldId id="1182" r:id="rId29"/>
    <p:sldId id="1183" r:id="rId30"/>
    <p:sldId id="1184" r:id="rId31"/>
    <p:sldId id="1185" r:id="rId32"/>
    <p:sldId id="1186" r:id="rId33"/>
    <p:sldId id="1187" r:id="rId34"/>
    <p:sldId id="1188" r:id="rId35"/>
    <p:sldId id="1189" r:id="rId36"/>
    <p:sldId id="1190" r:id="rId37"/>
    <p:sldId id="1191" r:id="rId38"/>
    <p:sldId id="1192" r:id="rId39"/>
    <p:sldId id="1193" r:id="rId40"/>
    <p:sldId id="1194" r:id="rId41"/>
    <p:sldId id="1195" r:id="rId42"/>
    <p:sldId id="1196" r:id="rId43"/>
    <p:sldId id="1177" r:id="rId44"/>
    <p:sldId id="1178" r:id="rId45"/>
    <p:sldId id="1377" r:id="rId46"/>
    <p:sldId id="1378" r:id="rId47"/>
    <p:sldId id="1379" r:id="rId48"/>
    <p:sldId id="1380" r:id="rId49"/>
    <p:sldId id="1381" r:id="rId50"/>
    <p:sldId id="1382" r:id="rId51"/>
    <p:sldId id="1383" r:id="rId52"/>
    <p:sldId id="1384" r:id="rId53"/>
    <p:sldId id="1385" r:id="rId54"/>
    <p:sldId id="1386" r:id="rId55"/>
    <p:sldId id="1387" r:id="rId56"/>
    <p:sldId id="1388" r:id="rId57"/>
    <p:sldId id="1389" r:id="rId58"/>
    <p:sldId id="1014" r:id="rId59"/>
    <p:sldId id="999" r:id="rId60"/>
    <p:sldId id="1000" r:id="rId61"/>
    <p:sldId id="1001" r:id="rId62"/>
    <p:sldId id="1002" r:id="rId63"/>
    <p:sldId id="1003" r:id="rId64"/>
    <p:sldId id="1004" r:id="rId65"/>
    <p:sldId id="1005" r:id="rId66"/>
    <p:sldId id="1006" r:id="rId67"/>
    <p:sldId id="1228" r:id="rId68"/>
    <p:sldId id="1229" r:id="rId69"/>
    <p:sldId id="1230" r:id="rId70"/>
    <p:sldId id="1231" r:id="rId71"/>
    <p:sldId id="1011" r:id="rId72"/>
    <p:sldId id="1012" r:id="rId73"/>
    <p:sldId id="1013" r:id="rId74"/>
    <p:sldId id="940" r:id="rId75"/>
    <p:sldId id="460" r:id="rId76"/>
    <p:sldId id="826" r:id="rId77"/>
    <p:sldId id="464" r:id="rId78"/>
    <p:sldId id="865" r:id="rId79"/>
    <p:sldId id="888" r:id="rId80"/>
    <p:sldId id="889" r:id="rId81"/>
    <p:sldId id="1241" r:id="rId82"/>
    <p:sldId id="890" r:id="rId83"/>
    <p:sldId id="891" r:id="rId84"/>
    <p:sldId id="892" r:id="rId85"/>
    <p:sldId id="893" r:id="rId86"/>
    <p:sldId id="894" r:id="rId87"/>
    <p:sldId id="895" r:id="rId88"/>
    <p:sldId id="954" r:id="rId89"/>
    <p:sldId id="898" r:id="rId90"/>
    <p:sldId id="899" r:id="rId91"/>
    <p:sldId id="900" r:id="rId92"/>
    <p:sldId id="901" r:id="rId93"/>
    <p:sldId id="903" r:id="rId94"/>
    <p:sldId id="904" r:id="rId95"/>
    <p:sldId id="1236" r:id="rId96"/>
    <p:sldId id="1235" r:id="rId97"/>
    <p:sldId id="905" r:id="rId98"/>
    <p:sldId id="906" r:id="rId99"/>
    <p:sldId id="907" r:id="rId100"/>
    <p:sldId id="908" r:id="rId101"/>
    <p:sldId id="909" r:id="rId102"/>
    <p:sldId id="910" r:id="rId103"/>
    <p:sldId id="867" r:id="rId104"/>
    <p:sldId id="868" r:id="rId105"/>
    <p:sldId id="919" r:id="rId106"/>
    <p:sldId id="918" r:id="rId107"/>
    <p:sldId id="917" r:id="rId108"/>
    <p:sldId id="916" r:id="rId109"/>
    <p:sldId id="920" r:id="rId110"/>
    <p:sldId id="921" r:id="rId111"/>
    <p:sldId id="1329" r:id="rId112"/>
    <p:sldId id="1328" r:id="rId113"/>
    <p:sldId id="1327" r:id="rId114"/>
    <p:sldId id="1326" r:id="rId115"/>
    <p:sldId id="1325" r:id="rId116"/>
    <p:sldId id="1324" r:id="rId117"/>
    <p:sldId id="1323" r:id="rId118"/>
    <p:sldId id="1322" r:id="rId119"/>
    <p:sldId id="1373" r:id="rId120"/>
    <p:sldId id="1375" r:id="rId121"/>
    <p:sldId id="1374" r:id="rId122"/>
    <p:sldId id="502" r:id="rId123"/>
    <p:sldId id="503" r:id="rId124"/>
    <p:sldId id="795" r:id="rId125"/>
    <p:sldId id="796" r:id="rId126"/>
    <p:sldId id="797" r:id="rId127"/>
    <p:sldId id="794" r:id="rId128"/>
    <p:sldId id="571" r:id="rId129"/>
    <p:sldId id="859" r:id="rId130"/>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3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notesMaster" Target="notesMasters/notesMaster1.xml"/><Relationship Id="rId136"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handoutMaster" Target="handoutMasters/handout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73</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77</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78</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817303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3/17/2023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53637994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3/17/2023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331871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3/17/2023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740200068"/>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3/17/2023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70358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3/17/2023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40952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3/17/2023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435854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3/17/2023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8501984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3/17/2023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628565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3/17/2023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41134181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3/17/2023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49662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3/17/2023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207661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335831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230626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008455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5901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123888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736842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180469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5173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220739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661175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60467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3/17/2023</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60297805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3002344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7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worthy of it all. For from you are all things and to you are all things. You deserve the glory. We exalt </a:t>
            </a:r>
          </a:p>
        </p:txBody>
      </p:sp>
    </p:spTree>
    <p:extLst>
      <p:ext uri="{BB962C8B-B14F-4D97-AF65-F5344CB8AC3E}">
        <p14:creationId xmlns:p14="http://schemas.microsoft.com/office/powerpoint/2010/main" val="16413025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4:4-5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There is one body and one Spirit, just as you were called in one hope of your calling; 5 one Lord, one faith, one baptism; 6 one God and Father of all, who is above all, and through all, and in you all.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95650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He was fully persuaded that God would protect him, no matter what</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317973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18:1-3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 will love You, O LORD, my strength. 2 The LORD is my rock and my fortress and my deliverer; My God, my strength, in whom I will trust; My shield and the horn of my salvation, my stronghold. 3 I will call upon the LORD, who is worthy to be praised; So shall I be saved from my enemies.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432571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Daniel’s Motivation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992182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1.</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He was taught by his parents</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42214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He studied the Word of God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066428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2:15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"Be diligent to present yourself approved to God, a worker who does not need to be ashamed, rightly dividing the word of truth."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179344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He loved the Lord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57896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Mark 12:30-31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you shall love the LORD your God with all your heart, with all your soul, with all your mind, and with all your strength.' This is the first commandment. </a:t>
            </a:r>
            <a:r>
              <a:rPr lang="en-US" sz="4000" dirty="0">
                <a:effectLst/>
                <a:latin typeface="Verdana" panose="020B0604030504040204" pitchFamily="34" charset="0"/>
                <a:ea typeface="Calibri" panose="020F0502020204030204" pitchFamily="34" charset="0"/>
                <a:cs typeface="Times New Roman" panose="02020603050405020304" pitchFamily="18" charset="0"/>
              </a:rPr>
              <a:t>31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the second, like it, is this: 'You shall love your neighbor as yourself.' There is no other commandment greater than these."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916044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4.</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He was committed to obeying God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3440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Thee. We exalt thee. We exalt thee, Oh, Lord.</a:t>
            </a:r>
          </a:p>
          <a:p>
            <a:pPr marL="0" indent="0" algn="ctr">
              <a:buNone/>
            </a:pPr>
            <a:r>
              <a:rPr lang="en-US" sz="4000" dirty="0">
                <a:solidFill>
                  <a:schemeClr val="bg1"/>
                </a:solidFill>
                <a:latin typeface="Arial"/>
                <a:ea typeface="+mn-lt"/>
                <a:cs typeface="+mn-lt"/>
              </a:rPr>
              <a:t>We exalt thee. We exalt thee, We exalt thee, Oh </a:t>
            </a:r>
          </a:p>
        </p:txBody>
      </p:sp>
    </p:spTree>
    <p:extLst>
      <p:ext uri="{BB962C8B-B14F-4D97-AF65-F5344CB8AC3E}">
        <p14:creationId xmlns:p14="http://schemas.microsoft.com/office/powerpoint/2010/main" val="87078149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The Consequences of Daniel’s Courageous Stand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522407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He remained obedient to the Lord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291484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He influenced his companions to do the same</a:t>
            </a:r>
            <a:r>
              <a:rPr lang="en-US" sz="4000" dirty="0">
                <a:effectLst/>
                <a:latin typeface="Verdana" panose="020B060403050404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156132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His obedience opened doors of opportunity to counsel and influence kings.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180337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God gave him favor with the kings.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177623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God endowed him with one of the most important prophecies in His Word.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815842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1.</a:t>
            </a:r>
            <a:r>
              <a:rPr lang="en-US" sz="4000" dirty="0">
                <a:effectLst/>
                <a:latin typeface="Verdana" panose="020B0604030504040204" pitchFamily="34" charset="0"/>
                <a:ea typeface="Calibri" panose="020F0502020204030204" pitchFamily="34" charset="0"/>
                <a:cs typeface="Times New Roman" panose="02020603050405020304" pitchFamily="18" charset="0"/>
              </a:rPr>
              <a:t> In your opinion, what standards in society have become ungodly, immoral, or unsafe?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125057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a:t>
            </a:r>
            <a:r>
              <a:rPr lang="en-US" sz="4000" dirty="0">
                <a:effectLst/>
                <a:latin typeface="Verdana" panose="020B0604030504040204" pitchFamily="34" charset="0"/>
                <a:ea typeface="Calibri" panose="020F0502020204030204" pitchFamily="34" charset="0"/>
                <a:cs typeface="Times New Roman" panose="02020603050405020304" pitchFamily="18" charset="0"/>
              </a:rPr>
              <a:t> Why should you take a stand against the corruption you see when others don’t seem to care at all?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849608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a:t>
            </a:r>
            <a:r>
              <a:rPr lang="en-US" sz="4000" dirty="0">
                <a:effectLst/>
                <a:latin typeface="Verdana" panose="020B0604030504040204" pitchFamily="34" charset="0"/>
                <a:ea typeface="Calibri" panose="020F0502020204030204" pitchFamily="34" charset="0"/>
                <a:cs typeface="Times New Roman" panose="02020603050405020304" pitchFamily="18" charset="0"/>
              </a:rPr>
              <a:t> How can God use you as a person of character in your areas of influence – whether at work, church, or at home?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745682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”No Longer Slaves”</a:t>
            </a:r>
          </a:p>
          <a:p>
            <a:pPr marL="0" indent="0" algn="ctr">
              <a:buNone/>
            </a:pPr>
            <a:r>
              <a:rPr lang="en-US" sz="4400" b="1" dirty="0">
                <a:solidFill>
                  <a:schemeClr val="bg1"/>
                </a:solidFill>
                <a:latin typeface="Arial"/>
                <a:ea typeface="+mn-lt"/>
                <a:cs typeface="+mn-lt"/>
              </a:rPr>
              <a:t>(Bethel)</a:t>
            </a:r>
          </a:p>
        </p:txBody>
      </p:sp>
    </p:spTree>
    <p:extLst>
      <p:ext uri="{BB962C8B-B14F-4D97-AF65-F5344CB8AC3E}">
        <p14:creationId xmlns:p14="http://schemas.microsoft.com/office/powerpoint/2010/main" val="90813720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unravel me. With a melody. You surround me with song of deliverance. From my enemies.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all </a:t>
            </a:r>
          </a:p>
        </p:txBody>
      </p:sp>
    </p:spTree>
    <p:extLst>
      <p:ext uri="{BB962C8B-B14F-4D97-AF65-F5344CB8AC3E}">
        <p14:creationId xmlns:p14="http://schemas.microsoft.com/office/powerpoint/2010/main" val="3500438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fears are gone.. I’m no longer a slave to fear. I am a child of God. I’m no longer a slave to fear.</a:t>
            </a:r>
          </a:p>
        </p:txBody>
      </p:sp>
    </p:spTree>
    <p:extLst>
      <p:ext uri="{BB962C8B-B14F-4D97-AF65-F5344CB8AC3E}">
        <p14:creationId xmlns:p14="http://schemas.microsoft.com/office/powerpoint/2010/main" val="2611015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am a child of God. From my mother’s womb you have chosen me. Love has called my name.</a:t>
            </a:r>
          </a:p>
        </p:txBody>
      </p:sp>
    </p:spTree>
    <p:extLst>
      <p:ext uri="{BB962C8B-B14F-4D97-AF65-F5344CB8AC3E}">
        <p14:creationId xmlns:p14="http://schemas.microsoft.com/office/powerpoint/2010/main" val="586234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I’ve been born again. Into your family. Your blood flows through my veins. I’m no longer slave to fear</a:t>
            </a:r>
          </a:p>
        </p:txBody>
      </p:sp>
    </p:spTree>
    <p:extLst>
      <p:ext uri="{BB962C8B-B14F-4D97-AF65-F5344CB8AC3E}">
        <p14:creationId xmlns:p14="http://schemas.microsoft.com/office/powerpoint/2010/main" val="488846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am a child of god. I’m no longer a slave to fear. I am a child of God. Ooh, </a:t>
            </a:r>
            <a:r>
              <a:rPr lang="en-US" sz="4000" dirty="0" err="1">
                <a:solidFill>
                  <a:schemeClr val="bg1"/>
                </a:solidFill>
                <a:latin typeface="Arial"/>
                <a:ea typeface="+mn-lt"/>
                <a:cs typeface="+mn-lt"/>
              </a:rPr>
              <a:t>oooh</a:t>
            </a:r>
            <a:r>
              <a:rPr lang="en-US" sz="4000" dirty="0">
                <a:solidFill>
                  <a:schemeClr val="bg1"/>
                </a:solidFill>
                <a:latin typeface="Arial"/>
                <a:ea typeface="+mn-lt"/>
                <a:cs typeface="+mn-lt"/>
              </a:rPr>
              <a:t> . Ooh , </a:t>
            </a:r>
            <a:r>
              <a:rPr lang="en-US" sz="4000" dirty="0" err="1">
                <a:solidFill>
                  <a:schemeClr val="bg1"/>
                </a:solidFill>
                <a:latin typeface="Arial"/>
                <a:ea typeface="+mn-lt"/>
                <a:cs typeface="+mn-lt"/>
              </a:rPr>
              <a:t>oooh</a:t>
            </a:r>
            <a:r>
              <a:rPr lang="en-US" sz="4000" dirty="0">
                <a:solidFill>
                  <a:schemeClr val="bg1"/>
                </a:solidFill>
                <a:latin typeface="Arial"/>
                <a:ea typeface="+mn-lt"/>
                <a:cs typeface="+mn-lt"/>
              </a:rPr>
              <a:t>. Ooh, </a:t>
            </a:r>
            <a:r>
              <a:rPr lang="en-US" sz="4000" dirty="0" err="1">
                <a:solidFill>
                  <a:schemeClr val="bg1"/>
                </a:solidFill>
                <a:latin typeface="Arial"/>
                <a:ea typeface="+mn-lt"/>
                <a:cs typeface="+mn-lt"/>
              </a:rPr>
              <a:t>oooh</a:t>
            </a:r>
            <a:r>
              <a:rPr lang="en-US" sz="4000" dirty="0">
                <a:solidFill>
                  <a:schemeClr val="bg1"/>
                </a:solidFill>
                <a:latin typeface="Arial"/>
                <a:ea typeface="+mn-lt"/>
                <a:cs typeface="+mn-lt"/>
              </a:rPr>
              <a:t>.</a:t>
            </a:r>
          </a:p>
        </p:txBody>
      </p:sp>
    </p:spTree>
    <p:extLst>
      <p:ext uri="{BB962C8B-B14F-4D97-AF65-F5344CB8AC3E}">
        <p14:creationId xmlns:p14="http://schemas.microsoft.com/office/powerpoint/2010/main" val="3110315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Ooh, </a:t>
            </a:r>
            <a:r>
              <a:rPr lang="en-US" sz="4000" dirty="0" err="1">
                <a:solidFill>
                  <a:schemeClr val="bg1"/>
                </a:solidFill>
                <a:latin typeface="Arial"/>
                <a:ea typeface="+mn-lt"/>
                <a:cs typeface="+mn-lt"/>
              </a:rPr>
              <a:t>oooh</a:t>
            </a:r>
            <a:r>
              <a:rPr lang="en-US" sz="4000" dirty="0">
                <a:solidFill>
                  <a:schemeClr val="bg1"/>
                </a:solidFill>
                <a:latin typeface="Arial"/>
                <a:ea typeface="+mn-lt"/>
                <a:cs typeface="+mn-lt"/>
              </a:rPr>
              <a:t> . You split the sea so I could walk right through it. My fears are drowned in perfect Love.</a:t>
            </a:r>
          </a:p>
        </p:txBody>
      </p:sp>
    </p:spTree>
    <p:extLst>
      <p:ext uri="{BB962C8B-B14F-4D97-AF65-F5344CB8AC3E}">
        <p14:creationId xmlns:p14="http://schemas.microsoft.com/office/powerpoint/2010/main" val="730136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rescue me. So I could stand and say. I am a child of God. You split the sea so I could walk right</a:t>
            </a:r>
          </a:p>
        </p:txBody>
      </p:sp>
    </p:spTree>
    <p:extLst>
      <p:ext uri="{BB962C8B-B14F-4D97-AF65-F5344CB8AC3E}">
        <p14:creationId xmlns:p14="http://schemas.microsoft.com/office/powerpoint/2010/main" val="2904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“Worthy of it all”</a:t>
            </a:r>
          </a:p>
          <a:p>
            <a:pPr marL="0" indent="0" algn="ctr">
              <a:buNone/>
            </a:pPr>
            <a:r>
              <a:rPr lang="en-US" sz="4400" b="1" dirty="0">
                <a:solidFill>
                  <a:schemeClr val="bg1"/>
                </a:solidFill>
                <a:latin typeface="Arial"/>
                <a:ea typeface="+mn-lt"/>
                <a:cs typeface="+mn-lt"/>
              </a:rPr>
              <a:t>(CeCe </a:t>
            </a:r>
            <a:r>
              <a:rPr lang="en-US" sz="4400" b="1" dirty="0" err="1">
                <a:solidFill>
                  <a:schemeClr val="bg1"/>
                </a:solidFill>
                <a:latin typeface="Arial"/>
                <a:ea typeface="+mn-lt"/>
                <a:cs typeface="+mn-lt"/>
              </a:rPr>
              <a:t>Winans</a:t>
            </a:r>
            <a:r>
              <a:rPr lang="en-US" sz="4400" b="1" dirty="0">
                <a:solidFill>
                  <a:schemeClr val="bg1"/>
                </a:solidFill>
                <a:latin typeface="Arial"/>
                <a:ea typeface="+mn-lt"/>
                <a:cs typeface="+mn-lt"/>
              </a:rPr>
              <a:t>)</a:t>
            </a:r>
          </a:p>
          <a:p>
            <a:pPr marL="0" indent="0" algn="ctr">
              <a:buNone/>
            </a:pP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216486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Through it. My fears are drowned in perfect love. You rescued me. So I could stand and say. I am a child</a:t>
            </a:r>
          </a:p>
        </p:txBody>
      </p:sp>
    </p:spTree>
    <p:extLst>
      <p:ext uri="{BB962C8B-B14F-4D97-AF65-F5344CB8AC3E}">
        <p14:creationId xmlns:p14="http://schemas.microsoft.com/office/powerpoint/2010/main" val="4216385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god. I am a child of God. Yes I am a child of God.</a:t>
            </a:r>
          </a:p>
        </p:txBody>
      </p:sp>
    </p:spTree>
    <p:extLst>
      <p:ext uri="{BB962C8B-B14F-4D97-AF65-F5344CB8AC3E}">
        <p14:creationId xmlns:p14="http://schemas.microsoft.com/office/powerpoint/2010/main" val="1005095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“Jesus We Love You”</a:t>
            </a:r>
          </a:p>
          <a:p>
            <a:pPr marL="0" indent="0" algn="ctr">
              <a:buNone/>
            </a:pPr>
            <a:r>
              <a:rPr lang="en-US" sz="4400" b="1" dirty="0">
                <a:solidFill>
                  <a:schemeClr val="bg1"/>
                </a:solidFill>
                <a:latin typeface="Arial"/>
                <a:ea typeface="+mn-lt"/>
                <a:cs typeface="+mn-lt"/>
              </a:rPr>
              <a:t>(</a:t>
            </a:r>
            <a:r>
              <a:rPr lang="en-US" sz="4400" b="1" dirty="0" err="1">
                <a:solidFill>
                  <a:schemeClr val="bg1"/>
                </a:solidFill>
                <a:latin typeface="Arial"/>
                <a:ea typeface="+mn-lt"/>
                <a:cs typeface="+mn-lt"/>
              </a:rPr>
              <a:t>Bethal</a:t>
            </a:r>
            <a:r>
              <a:rPr lang="en-US" sz="4400" b="1" dirty="0">
                <a:solidFill>
                  <a:schemeClr val="bg1"/>
                </a:solidFill>
                <a:latin typeface="Arial"/>
                <a:ea typeface="+mn-lt"/>
                <a:cs typeface="+mn-lt"/>
              </a:rPr>
              <a:t> Music)</a:t>
            </a:r>
          </a:p>
        </p:txBody>
      </p:sp>
    </p:spTree>
    <p:extLst>
      <p:ext uri="{BB962C8B-B14F-4D97-AF65-F5344CB8AC3E}">
        <p14:creationId xmlns:p14="http://schemas.microsoft.com/office/powerpoint/2010/main" val="4221069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Old things have passed away Your love has stayed the same Your constant grace remains the</a:t>
            </a:r>
          </a:p>
        </p:txBody>
      </p:sp>
    </p:spTree>
    <p:extLst>
      <p:ext uri="{BB962C8B-B14F-4D97-AF65-F5344CB8AC3E}">
        <p14:creationId xmlns:p14="http://schemas.microsoft.com/office/powerpoint/2010/main" val="2610768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cornerstone Things that we thought were dead Are breathing in life again You cause your Son to shine</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1268944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on darkest nights For all that you've done, we will pour out our love This will be our anthem song Jesus</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973728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we love you Oh how we love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the one our, our hearts adore The hopeless have found their</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018558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hope The orphans now have a home All that was lost has found its place in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lift our weary</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1345909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head You make us strong instead You took these rags and made us beautiful For all that you've done, </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1883333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we will pour out our love This will be our anthem song Jesus we love you Oh how we love you </a:t>
            </a:r>
            <a:r>
              <a:rPr lang="en-US" sz="4000" dirty="0" err="1">
                <a:solidFill>
                  <a:schemeClr val="bg1"/>
                </a:solidFill>
                <a:latin typeface="Arial"/>
                <a:ea typeface="+mn-lt"/>
                <a:cs typeface="+mn-lt"/>
              </a:rPr>
              <a:t>You</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583287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the saints and angels. They bow before the throne. All the elders cast their crowns before the </a:t>
            </a:r>
          </a:p>
        </p:txBody>
      </p:sp>
    </p:spTree>
    <p:extLst>
      <p:ext uri="{BB962C8B-B14F-4D97-AF65-F5344CB8AC3E}">
        <p14:creationId xmlns:p14="http://schemas.microsoft.com/office/powerpoint/2010/main" val="3107539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are the on our, our hearts adore Oh, Jesus we love you Oh how we love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the one our, our</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990465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hearts adore Our hearts adore (we adore you) Our hearts adore Our hearts adore Our affection, our</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346765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devotion Poured out on the feet of Jesus Our affection, our devotion Poured out on the feet of</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784077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Our affection, our devotion Poured out on the feet of Jesus Our affection, our devotion Poured out</a:t>
            </a:r>
          </a:p>
        </p:txBody>
      </p:sp>
    </p:spTree>
    <p:extLst>
      <p:ext uri="{BB962C8B-B14F-4D97-AF65-F5344CB8AC3E}">
        <p14:creationId xmlns:p14="http://schemas.microsoft.com/office/powerpoint/2010/main" val="950283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 the feet of Jesus We love you Oh how we love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the one our, our hearts adore Jesus we</a:t>
            </a:r>
          </a:p>
        </p:txBody>
      </p:sp>
    </p:spTree>
    <p:extLst>
      <p:ext uri="{BB962C8B-B14F-4D97-AF65-F5344CB8AC3E}">
        <p14:creationId xmlns:p14="http://schemas.microsoft.com/office/powerpoint/2010/main" val="31407291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you Oh how we love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the one our, our hearts adore Oh, Jesus we love you Oh how we</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4599421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love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the one our, our hearts adore Just sing out a new song today Oh, oh how we love you</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34912680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you are worthy Jesus, of our love, our adoration, we love you God Oh lift your voice, oh </a:t>
            </a:r>
            <a:r>
              <a:rPr lang="en-US" sz="4000" dirty="0" err="1">
                <a:solidFill>
                  <a:schemeClr val="bg1"/>
                </a:solidFill>
                <a:latin typeface="Arial"/>
                <a:ea typeface="+mn-lt"/>
                <a:cs typeface="+mn-lt"/>
              </a:rPr>
              <a:t>Oh</a:t>
            </a:r>
            <a:r>
              <a:rPr lang="en-US" sz="4000" dirty="0">
                <a:solidFill>
                  <a:schemeClr val="bg1"/>
                </a:solidFill>
                <a:latin typeface="Arial"/>
                <a:ea typeface="+mn-lt"/>
                <a:cs typeface="+mn-lt"/>
              </a:rPr>
              <a:t> we love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32712258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oh we love you, oh </a:t>
            </a:r>
            <a:r>
              <a:rPr lang="en-US" sz="4000" dirty="0" err="1">
                <a:solidFill>
                  <a:schemeClr val="bg1"/>
                </a:solidFill>
                <a:latin typeface="Arial"/>
                <a:ea typeface="+mn-lt"/>
                <a:cs typeface="+mn-lt"/>
              </a:rPr>
              <a:t>Oh</a:t>
            </a:r>
            <a:r>
              <a:rPr lang="en-US" sz="4000" dirty="0">
                <a:solidFill>
                  <a:schemeClr val="bg1"/>
                </a:solidFill>
                <a:latin typeface="Arial"/>
                <a:ea typeface="+mn-lt"/>
                <a:cs typeface="+mn-lt"/>
              </a:rPr>
              <a:t> how we love you (sing Jesus) Oh, Jesus we love you Oh how we love you</a:t>
            </a:r>
          </a:p>
        </p:txBody>
      </p:sp>
    </p:spTree>
    <p:extLst>
      <p:ext uri="{BB962C8B-B14F-4D97-AF65-F5344CB8AC3E}">
        <p14:creationId xmlns:p14="http://schemas.microsoft.com/office/powerpoint/2010/main" val="16680142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You are the one our, our hearts adore</a:t>
            </a:r>
          </a:p>
        </p:txBody>
      </p:sp>
    </p:spTree>
    <p:extLst>
      <p:ext uri="{BB962C8B-B14F-4D97-AF65-F5344CB8AC3E}">
        <p14:creationId xmlns:p14="http://schemas.microsoft.com/office/powerpoint/2010/main" val="874417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Lamb of God and sing.  All the saints and angels. They bow before your throne. All the elders cast their</a:t>
            </a:r>
          </a:p>
        </p:txBody>
      </p:sp>
    </p:spTree>
    <p:extLst>
      <p:ext uri="{BB962C8B-B14F-4D97-AF65-F5344CB8AC3E}">
        <p14:creationId xmlns:p14="http://schemas.microsoft.com/office/powerpoint/2010/main" val="4575820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Ever Be”</a:t>
            </a:r>
          </a:p>
          <a:p>
            <a:pPr marL="0" indent="0" algn="ctr">
              <a:buNone/>
            </a:pPr>
            <a:r>
              <a:rPr lang="en-US" sz="4400" b="1" dirty="0">
                <a:solidFill>
                  <a:schemeClr val="bg1"/>
                </a:solidFill>
                <a:latin typeface="Arial"/>
                <a:ea typeface="+mn-lt"/>
                <a:cs typeface="+mn-lt"/>
              </a:rPr>
              <a:t>(Bethel)</a:t>
            </a:r>
          </a:p>
        </p:txBody>
      </p:sp>
    </p:spTree>
    <p:extLst>
      <p:ext uri="{BB962C8B-B14F-4D97-AF65-F5344CB8AC3E}">
        <p14:creationId xmlns:p14="http://schemas.microsoft.com/office/powerpoint/2010/main" val="29281910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have watched how You drove back the sea That swallowed up my every fear I have walked from the</a:t>
            </a:r>
          </a:p>
        </p:txBody>
      </p:sp>
    </p:spTree>
    <p:extLst>
      <p:ext uri="{BB962C8B-B14F-4D97-AF65-F5344CB8AC3E}">
        <p14:creationId xmlns:p14="http://schemas.microsoft.com/office/powerpoint/2010/main" val="36506986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shore to the deep And through it all, You were there</a:t>
            </a:r>
          </a:p>
          <a:p>
            <a:pPr marL="0" indent="0" algn="ctr">
              <a:buNone/>
            </a:pPr>
            <a:r>
              <a:rPr lang="en-US" sz="4000" dirty="0">
                <a:solidFill>
                  <a:schemeClr val="bg1"/>
                </a:solidFill>
                <a:latin typeface="Arial"/>
                <a:ea typeface="+mn-lt"/>
                <a:cs typeface="+mn-lt"/>
              </a:rPr>
              <a:t>Mighty Redeemer, strong to deliver You are the great</a:t>
            </a:r>
          </a:p>
        </p:txBody>
      </p:sp>
    </p:spTree>
    <p:extLst>
      <p:ext uri="{BB962C8B-B14F-4D97-AF65-F5344CB8AC3E}">
        <p14:creationId xmlns:p14="http://schemas.microsoft.com/office/powerpoint/2010/main" val="26297327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am We crown You with every crown For the way You saved us Crown You with every crown For the</a:t>
            </a:r>
          </a:p>
        </p:txBody>
      </p:sp>
    </p:spTree>
    <p:extLst>
      <p:ext uri="{BB962C8B-B14F-4D97-AF65-F5344CB8AC3E}">
        <p14:creationId xmlns:p14="http://schemas.microsoft.com/office/powerpoint/2010/main" val="10893637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way You love us High King of Heaven We crown You the Lord of all I have watched how You led</a:t>
            </a:r>
          </a:p>
        </p:txBody>
      </p:sp>
    </p:spTree>
    <p:extLst>
      <p:ext uri="{BB962C8B-B14F-4D97-AF65-F5344CB8AC3E}">
        <p14:creationId xmlns:p14="http://schemas.microsoft.com/office/powerpoint/2010/main" val="14441962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through the wild A cloud by day and fire by night Guiding me to Your promised land Every step, by my</a:t>
            </a:r>
          </a:p>
        </p:txBody>
      </p:sp>
    </p:spTree>
    <p:extLst>
      <p:ext uri="{BB962C8B-B14F-4D97-AF65-F5344CB8AC3E}">
        <p14:creationId xmlns:p14="http://schemas.microsoft.com/office/powerpoint/2010/main" val="29551393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side Mighty Redeemer, strong to deliver You are the great I am We crown You with every crown For the</a:t>
            </a:r>
          </a:p>
        </p:txBody>
      </p:sp>
    </p:spTree>
    <p:extLst>
      <p:ext uri="{BB962C8B-B14F-4D97-AF65-F5344CB8AC3E}">
        <p14:creationId xmlns:p14="http://schemas.microsoft.com/office/powerpoint/2010/main" val="41013538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way You saved us Crown You with every crown For the way You love us High King of Heaven We crown</a:t>
            </a:r>
          </a:p>
        </p:txBody>
      </p:sp>
    </p:spTree>
    <p:extLst>
      <p:ext uri="{BB962C8B-B14F-4D97-AF65-F5344CB8AC3E}">
        <p14:creationId xmlns:p14="http://schemas.microsoft.com/office/powerpoint/2010/main" val="4923832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the Lord of all We crown You with every crown For the way You saved us Crown You with every</a:t>
            </a:r>
          </a:p>
        </p:txBody>
      </p:sp>
    </p:spTree>
    <p:extLst>
      <p:ext uri="{BB962C8B-B14F-4D97-AF65-F5344CB8AC3E}">
        <p14:creationId xmlns:p14="http://schemas.microsoft.com/office/powerpoint/2010/main" val="2468633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crown For the way You love us High King of Heaven We crown You the Lord of all </a:t>
            </a:r>
            <a:r>
              <a:rPr lang="en-US" sz="4000" dirty="0" err="1">
                <a:solidFill>
                  <a:schemeClr val="bg1"/>
                </a:solidFill>
                <a:latin typeface="Arial"/>
                <a:ea typeface="+mn-lt"/>
                <a:cs typeface="+mn-lt"/>
              </a:rPr>
              <a:t>All</a:t>
            </a:r>
            <a:r>
              <a:rPr lang="en-US" sz="4000" dirty="0">
                <a:solidFill>
                  <a:schemeClr val="bg1"/>
                </a:solidFill>
                <a:latin typeface="Arial"/>
                <a:ea typeface="+mn-lt"/>
                <a:cs typeface="+mn-lt"/>
              </a:rPr>
              <a:t> hail Redeemer hail</a:t>
            </a:r>
          </a:p>
        </p:txBody>
      </p:sp>
    </p:spTree>
    <p:extLst>
      <p:ext uri="{BB962C8B-B14F-4D97-AF65-F5344CB8AC3E}">
        <p14:creationId xmlns:p14="http://schemas.microsoft.com/office/powerpoint/2010/main" val="3524133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Crowns before the lamb of God and sing. You are worthy of it all. You are worthy of it all. For from you</a:t>
            </a:r>
          </a:p>
        </p:txBody>
      </p:sp>
    </p:spTree>
    <p:extLst>
      <p:ext uri="{BB962C8B-B14F-4D97-AF65-F5344CB8AC3E}">
        <p14:creationId xmlns:p14="http://schemas.microsoft.com/office/powerpoint/2010/main" val="16842579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For You have died for me And Your praise will never, never fail Through all eternity All hail Redeemer hail</a:t>
            </a:r>
          </a:p>
        </p:txBody>
      </p:sp>
    </p:spTree>
    <p:extLst>
      <p:ext uri="{BB962C8B-B14F-4D97-AF65-F5344CB8AC3E}">
        <p14:creationId xmlns:p14="http://schemas.microsoft.com/office/powerpoint/2010/main" val="30816476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For You have died for me And Your praise will never, never fail Through all eternity We crown You with</a:t>
            </a:r>
          </a:p>
        </p:txBody>
      </p:sp>
    </p:spTree>
    <p:extLst>
      <p:ext uri="{BB962C8B-B14F-4D97-AF65-F5344CB8AC3E}">
        <p14:creationId xmlns:p14="http://schemas.microsoft.com/office/powerpoint/2010/main" val="15956842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every crown For the way You saved us Crown You with every crown For the way You love us High King</a:t>
            </a:r>
          </a:p>
        </p:txBody>
      </p:sp>
    </p:spTree>
    <p:extLst>
      <p:ext uri="{BB962C8B-B14F-4D97-AF65-F5344CB8AC3E}">
        <p14:creationId xmlns:p14="http://schemas.microsoft.com/office/powerpoint/2010/main" val="7379003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Heaven We crown You the Lord of all We crown You with every crown For the way You saved us</a:t>
            </a:r>
          </a:p>
        </p:txBody>
      </p:sp>
    </p:spTree>
    <p:extLst>
      <p:ext uri="{BB962C8B-B14F-4D97-AF65-F5344CB8AC3E}">
        <p14:creationId xmlns:p14="http://schemas.microsoft.com/office/powerpoint/2010/main" val="21606958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Crown You with every crown For the way You love us High King of Heaven We crown You the Lord of all</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411547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 Goodness of God</a:t>
            </a:r>
          </a:p>
          <a:p>
            <a:pPr marL="0" indent="0" algn="ctr">
              <a:buNone/>
            </a:pPr>
            <a:r>
              <a:rPr lang="en-US" sz="4000" b="1" dirty="0">
                <a:solidFill>
                  <a:schemeClr val="bg1"/>
                </a:solidFill>
                <a:latin typeface="Arial"/>
                <a:ea typeface="+mn-lt"/>
                <a:cs typeface="+mn-lt"/>
              </a:rPr>
              <a:t>(by Bethel)</a:t>
            </a:r>
          </a:p>
        </p:txBody>
      </p:sp>
    </p:spTree>
    <p:extLst>
      <p:ext uri="{BB962C8B-B14F-4D97-AF65-F5344CB8AC3E}">
        <p14:creationId xmlns:p14="http://schemas.microsoft.com/office/powerpoint/2010/main" val="18111120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love You, Lord For Your mercy never fails me All my days, I've been held in Your hands From the moment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5166005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that I wake up Until I lay my head Oh, I will sing of the goodness of God And all my life You have been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9247881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faithful And all my life You have been so, so good With every breath that I am able Oh, I will sing of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9432193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goodness of God I love Your voice You have led me through the fire In the darkest night You are close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36504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For from you are all things and to you are all things. You deserve the glory. Day and night, night </a:t>
            </a:r>
          </a:p>
        </p:txBody>
      </p:sp>
    </p:spTree>
    <p:extLst>
      <p:ext uri="{BB962C8B-B14F-4D97-AF65-F5344CB8AC3E}">
        <p14:creationId xmlns:p14="http://schemas.microsoft.com/office/powerpoint/2010/main" val="23777388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God (yeah) And all my life You have been faithful (oh) And all my life You have been so, so good With</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00598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every breath that I am able Oh, I will sing of the goodness of God (yeah)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386818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running after It's running after me Your goodness is running after It's running after me With my life laid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2994615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down I'm surrendered now I give You everything</a:t>
            </a:r>
          </a:p>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 running after It's running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520449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after me (oh-oh)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 running after It's running after me Your goodness is running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144852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after It's running after me With my life laid down I'm surrendered now I give You everything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9604171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goodness is running after It keeps running after me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all my life You have been faithful And all my life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17037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 have been so, so good With every breath that I am able Oh,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of the goodness of God</a:t>
            </a:r>
          </a:p>
        </p:txBody>
      </p:sp>
    </p:spTree>
    <p:extLst>
      <p:ext uri="{BB962C8B-B14F-4D97-AF65-F5344CB8AC3E}">
        <p14:creationId xmlns:p14="http://schemas.microsoft.com/office/powerpoint/2010/main" val="5671400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all my life You have been faithful And all my life You have been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6630537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so, so good With every breath that I am able Oh,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of the goodness of God Oh, I'm </a:t>
            </a:r>
            <a:r>
              <a:rPr lang="en-US" sz="4000" dirty="0" err="1">
                <a:solidFill>
                  <a:schemeClr val="bg1"/>
                </a:solidFill>
                <a:latin typeface="Arial" panose="020B0604020202020204" pitchFamily="34" charset="0"/>
                <a:ea typeface="+mn-lt"/>
                <a:cs typeface="Arial" panose="020B0604020202020204" pitchFamily="34" charset="0"/>
              </a:rPr>
              <a:t>gonna</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057703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Night and day. Let incense arise. Day and night, night and day. Let incense arise. Day and night, night </a:t>
            </a:r>
          </a:p>
        </p:txBody>
      </p:sp>
    </p:spTree>
    <p:extLst>
      <p:ext uri="{BB962C8B-B14F-4D97-AF65-F5344CB8AC3E}">
        <p14:creationId xmlns:p14="http://schemas.microsoft.com/office/powerpoint/2010/main" val="31125565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sing of the goodness of God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571342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41257079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Standing on The Rock of Truth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Ephesians 6:10-13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March 19,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erson standing on a rock&#10;&#10;Description automatically generated">
            <a:extLst>
              <a:ext uri="{FF2B5EF4-FFF2-40B4-BE49-F238E27FC236}">
                <a16:creationId xmlns:a16="http://schemas.microsoft.com/office/drawing/2014/main" id="{27A0B419-A775-4AC5-D0AD-979FFC93DD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10896600" y="5886450"/>
            <a:ext cx="1295400" cy="971550"/>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Ephesians 6:10-13</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10 Finally, my brethren, be strong in the Lord and in the power of His might. 11 Put on the whole armor of God, that you may be able to stand against the wiles of the devil. 12 For we do not wrestle against flesh and blood, but against principalities, against powers, against the rulers of the darkness of this age, against spiritual hosts of wickedness in the heavenly places.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13 Therefore take up the whole armor of God, that you may be able to withstand in the evil day, and having done all, to stand.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A Conviction is a belief that is Considered True and Worthy of Maintaining Regardless of the Consequences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900" b="1" u="sng" dirty="0">
                <a:effectLst/>
                <a:latin typeface="Verdana" panose="020B0604030504040204" pitchFamily="34" charset="0"/>
                <a:ea typeface="Calibri" panose="020F0502020204030204" pitchFamily="34" charset="0"/>
                <a:cs typeface="Times New Roman" panose="02020603050405020304" pitchFamily="18" charset="0"/>
              </a:rPr>
              <a:t>Daniel 6:1-28 </a:t>
            </a:r>
          </a:p>
          <a:p>
            <a:pPr marL="0" marR="0" algn="ctr">
              <a:lnSpc>
                <a:spcPct val="115000"/>
              </a:lnSpc>
              <a:spcBef>
                <a:spcPts val="0"/>
              </a:spcBef>
              <a:spcAft>
                <a:spcPts val="0"/>
              </a:spcAft>
            </a:pPr>
            <a:r>
              <a:rPr lang="en-US" sz="3900" b="1" dirty="0">
                <a:effectLst/>
                <a:latin typeface="Verdana" panose="020B0604030504040204" pitchFamily="34" charset="0"/>
                <a:ea typeface="Calibri" panose="020F0502020204030204" pitchFamily="34" charset="0"/>
                <a:cs typeface="Times New Roman" panose="02020603050405020304" pitchFamily="18" charset="0"/>
              </a:rPr>
              <a:t>(New Century Translation)</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1 Darius thought it would be a good idea to choose one hundred twenty governors who would rule his kingdom. 2 He chose three men as supervisors over those governors, and Daniel was one of the supervisors. The supervisors were to ensure that the governors did not try to cheat the king.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3 Daniel showed that he could do the work better than the other supervisors and governors, so the king planned to put Daniel in charge of the whole kingdom. 4 Because of this, the other supervisors and governors tried to find reasons to accuse Daniel about his work in the government. But they could not find anything wrong with him or any reason to accuse him, because he was trustworthy and not lazy or dishonest.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87456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5 Finally these men said, “We will never find any reason to accuse Daniel unless it is about the law of his God.” 6 So the supervisors and governors went as a group to the king and said: “King Darius, live forever! 7 The supervisors, assistant governors, governors, the people who advise you, and the captains of the soldiers have all agreed that you should make a new law for everyone to obey: For the next thirty days no one should pray to any god or human except to you, O king. Anyone who doesn’t obey will be thrown into the lions’ den.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day let incense arise. Day and night night and day. You are worthy of it all. You are worthy of it all</a:t>
            </a:r>
          </a:p>
        </p:txBody>
      </p:sp>
    </p:spTree>
    <p:extLst>
      <p:ext uri="{BB962C8B-B14F-4D97-AF65-F5344CB8AC3E}">
        <p14:creationId xmlns:p14="http://schemas.microsoft.com/office/powerpoint/2010/main" val="8920158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r>
              <a:rPr lang="en-US" sz="3700" dirty="0">
                <a:effectLst/>
                <a:latin typeface="Verdana" panose="020B0604030504040204" pitchFamily="34" charset="0"/>
                <a:ea typeface="Calibri" panose="020F0502020204030204" pitchFamily="34" charset="0"/>
                <a:cs typeface="Times New Roman" panose="02020603050405020304" pitchFamily="18" charset="0"/>
              </a:rPr>
              <a:t> 8 Now, O king, make the law and sign your name to it so that it cannot be changed, because then it will be a law of the Medes and Persians and cannot be canceled.” 9 So King Darius signed the law. 10 Even though Daniel knew that the new law had been written, he went to pray in an upstairs room in his house, which had windows that opened toward Jerusalem. Three times each day Daniel would kneel down to pray and thank God, just as he always had done.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11 Then those men went as a group and found Daniel praying and asking God for help. 12 So they went to the king and talked to him about the law he had made. They said, “Didn’t you sign a law that says no one may pray to any god or human except you, O king? Doesn’t it say that anyone who disobeys during the next thirty days will be thrown into the lions’ den?” The king answered, “Yes, that is the law, and the laws of the Medes and Persians cannot be canceled.”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13 Then they said to the king, “Daniel, one of the captives from Judah, is not paying attention to you, O king, or to the law you signed. Daniel still prays to his God three times every day.” 14 The king became very upset when he heard this. He wanted to save Daniel, and he worked hard until sunset trying to think of a way to save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15 Then those men went as a group to the king. They said, “Remember, O king, the law of the Medes and Persians says that no law or command given by the king can be changed.” 16 So King Darius gave the order, and Daniel was brought in and thrown into the lions’ den. The king said to Daniel, “May the God you serve all the time save you!”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49530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17 A big stone was brought and placed over the opening of the lions’ den. Then the king used his signet ring and the rings of his royal officers to put special seals on the rock. This ensured that no one would move the rock and bring Daniel out. 18 Then King Darius went back to his palace. He did not eat that night, he did not have any entertainment brought to him, and he could not sleep.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19 The next morning King Darius got up at dawn and hurried to the lions’ den. 20 As he came near the den, he was worried. He called out to Daniel, “Daniel, servant of the living God! Has your God that you always worship been able to save you from the lions?” 21 Daniel answered, “O king, live forever! 22 My God sent his angel to close the lions’ mouths. They have not hurt me, because my God knows I am innocent. I never did anything wrong to you, O king.”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23 King Darius was very happy and told his servants to lift Daniel out of the lions’ den. So they lifted him out and did not find any injury on him, because Daniel had trusted in his God. 24 Then the king commanded that the men who had accused Daniel be brought to the lions’ den. They, their wives, and their children were thrown into the den. The lions grabbed them before they hit the floor of the den and crushed their bones.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Then King Darius wrote a letter to all people and all nations, to those who spoke every language in the world: I wish you great peace and wealth. 26 I am making a new law for people in every part of my kingdom. All of you must fear and respect the God of Daniel. Daniel’s God is the living God; he lives forever. His kingdom will never be destroyed, and his rule will never end.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27 God rescues and saves people and does mighty miracles in heaven and on earth. He is the one who saved Daniel from the power of the lions.28 So Daniel was successful during the time Darius was king and when Cyrus the Persian was king.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Courage is needed to fulfill God’s assignments for our lives.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from you are al things. And to you are all things. You deserve the glory. You are worthy of it all. You </a:t>
            </a:r>
          </a:p>
        </p:txBody>
      </p:sp>
    </p:spTree>
    <p:extLst>
      <p:ext uri="{BB962C8B-B14F-4D97-AF65-F5344CB8AC3E}">
        <p14:creationId xmlns:p14="http://schemas.microsoft.com/office/powerpoint/2010/main" val="184385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Daniel’s Example of Conviction and Faith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He stood up for his convictions when he was a teenager</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He was convinced that he should be a Godly example to others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61579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12:14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"Pursue peace with all people, and holiness, without which no one will see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924238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Daniel 6:3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(New Century Translation)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"Daniel showed that he could do the work better than the other supervisors and governors, so the king planned to put Daniel in charge of the whole kingdom."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3.</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He knew God would hear and answer his prayers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5:14-15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Now this is the confidence that we have in Him, that if we ask anything according to His will, He hears us. 15 And if we know that He hears us, whatever we ask, we know that we have the petitions that we have asked of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171014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13855"/>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He was committed to being true to the Word of God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66278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6:14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"Stand therefore, having girded your waist with truth, having put on the breastplate of righteousness"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73683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He had a conviction that he was not going to bow down to any other god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1415120"/>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12540</TotalTime>
  <Words>3916</Words>
  <Application>Microsoft Office PowerPoint</Application>
  <PresentationFormat>Widescreen</PresentationFormat>
  <Paragraphs>268</Paragraphs>
  <Slides>126</Slides>
  <Notes>3</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126</vt:i4>
      </vt:variant>
    </vt:vector>
  </HeadingPairs>
  <TitlesOfParts>
    <vt:vector size="137" baseType="lpstr">
      <vt:lpstr>Arial</vt:lpstr>
      <vt:lpstr>Calibri</vt:lpstr>
      <vt:lpstr>Calibri Light</vt:lpstr>
      <vt:lpstr>Constantia</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810</cp:revision>
  <dcterms:created xsi:type="dcterms:W3CDTF">2009-08-18T08:19:59Z</dcterms:created>
  <dcterms:modified xsi:type="dcterms:W3CDTF">2023-03-18T02:08:22Z</dcterms:modified>
</cp:coreProperties>
</file>