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701" r:id="rId3"/>
    <p:sldMasterId id="2147483713" r:id="rId4"/>
  </p:sldMasterIdLst>
  <p:notesMasterIdLst>
    <p:notesMasterId r:id="rId158"/>
  </p:notesMasterIdLst>
  <p:handoutMasterIdLst>
    <p:handoutMasterId r:id="rId159"/>
  </p:handoutMasterIdLst>
  <p:sldIdLst>
    <p:sldId id="938" r:id="rId5"/>
    <p:sldId id="1342" r:id="rId6"/>
    <p:sldId id="1343" r:id="rId7"/>
    <p:sldId id="1344" r:id="rId8"/>
    <p:sldId id="1345" r:id="rId9"/>
    <p:sldId id="1346" r:id="rId10"/>
    <p:sldId id="444" r:id="rId11"/>
    <p:sldId id="1347" r:id="rId12"/>
    <p:sldId id="1348" r:id="rId13"/>
    <p:sldId id="1349" r:id="rId14"/>
    <p:sldId id="1350" r:id="rId15"/>
    <p:sldId id="1351" r:id="rId16"/>
    <p:sldId id="1352" r:id="rId17"/>
    <p:sldId id="1353" r:id="rId18"/>
    <p:sldId id="1354" r:id="rId19"/>
    <p:sldId id="1355" r:id="rId20"/>
    <p:sldId id="1356" r:id="rId21"/>
    <p:sldId id="1291" r:id="rId22"/>
    <p:sldId id="1292" r:id="rId23"/>
    <p:sldId id="1293" r:id="rId24"/>
    <p:sldId id="426" r:id="rId25"/>
    <p:sldId id="427" r:id="rId26"/>
    <p:sldId id="462" r:id="rId27"/>
    <p:sldId id="440" r:id="rId28"/>
    <p:sldId id="441" r:id="rId29"/>
    <p:sldId id="442" r:id="rId30"/>
    <p:sldId id="443" r:id="rId31"/>
    <p:sldId id="445" r:id="rId32"/>
    <p:sldId id="451" r:id="rId33"/>
    <p:sldId id="447" r:id="rId34"/>
    <p:sldId id="448" r:id="rId35"/>
    <p:sldId id="449" r:id="rId36"/>
    <p:sldId id="450" r:id="rId37"/>
    <p:sldId id="452" r:id="rId38"/>
    <p:sldId id="533" r:id="rId39"/>
    <p:sldId id="534" r:id="rId40"/>
    <p:sldId id="535" r:id="rId41"/>
    <p:sldId id="536" r:id="rId42"/>
    <p:sldId id="537" r:id="rId43"/>
    <p:sldId id="538" r:id="rId44"/>
    <p:sldId id="539" r:id="rId45"/>
    <p:sldId id="540" r:id="rId46"/>
    <p:sldId id="479" r:id="rId47"/>
    <p:sldId id="364" r:id="rId48"/>
    <p:sldId id="365" r:id="rId49"/>
    <p:sldId id="366" r:id="rId50"/>
    <p:sldId id="1028" r:id="rId51"/>
    <p:sldId id="1275" r:id="rId52"/>
    <p:sldId id="1276" r:id="rId53"/>
    <p:sldId id="1277" r:id="rId54"/>
    <p:sldId id="1278" r:id="rId55"/>
    <p:sldId id="1279" r:id="rId56"/>
    <p:sldId id="1280" r:id="rId57"/>
    <p:sldId id="1281" r:id="rId58"/>
    <p:sldId id="1282" r:id="rId59"/>
    <p:sldId id="1283" r:id="rId60"/>
    <p:sldId id="1284" r:id="rId61"/>
    <p:sldId id="1285" r:id="rId62"/>
    <p:sldId id="1290" r:id="rId63"/>
    <p:sldId id="1289" r:id="rId64"/>
    <p:sldId id="1288" r:id="rId65"/>
    <p:sldId id="1330" r:id="rId66"/>
    <p:sldId id="1331" r:id="rId67"/>
    <p:sldId id="1332" r:id="rId68"/>
    <p:sldId id="1333" r:id="rId69"/>
    <p:sldId id="1334" r:id="rId70"/>
    <p:sldId id="1335" r:id="rId71"/>
    <p:sldId id="1336" r:id="rId72"/>
    <p:sldId id="1337" r:id="rId73"/>
    <p:sldId id="1338" r:id="rId74"/>
    <p:sldId id="1339" r:id="rId75"/>
    <p:sldId id="1340" r:id="rId76"/>
    <p:sldId id="1341" r:id="rId77"/>
    <p:sldId id="453" r:id="rId78"/>
    <p:sldId id="454" r:id="rId79"/>
    <p:sldId id="455" r:id="rId80"/>
    <p:sldId id="333" r:id="rId81"/>
    <p:sldId id="336" r:id="rId82"/>
    <p:sldId id="337" r:id="rId83"/>
    <p:sldId id="1362" r:id="rId84"/>
    <p:sldId id="1361" r:id="rId85"/>
    <p:sldId id="1360" r:id="rId86"/>
    <p:sldId id="1359" r:id="rId87"/>
    <p:sldId id="1358" r:id="rId88"/>
    <p:sldId id="1357" r:id="rId89"/>
    <p:sldId id="299" r:id="rId90"/>
    <p:sldId id="302" r:id="rId91"/>
    <p:sldId id="303" r:id="rId92"/>
    <p:sldId id="304" r:id="rId93"/>
    <p:sldId id="305" r:id="rId94"/>
    <p:sldId id="338" r:id="rId95"/>
    <p:sldId id="339" r:id="rId96"/>
    <p:sldId id="1372" r:id="rId97"/>
    <p:sldId id="1371" r:id="rId98"/>
    <p:sldId id="1370" r:id="rId99"/>
    <p:sldId id="1369" r:id="rId100"/>
    <p:sldId id="1368" r:id="rId101"/>
    <p:sldId id="1367" r:id="rId102"/>
    <p:sldId id="1366" r:id="rId103"/>
    <p:sldId id="1365" r:id="rId104"/>
    <p:sldId id="940" r:id="rId105"/>
    <p:sldId id="460" r:id="rId106"/>
    <p:sldId id="826" r:id="rId107"/>
    <p:sldId id="464" r:id="rId108"/>
    <p:sldId id="865" r:id="rId109"/>
    <p:sldId id="888" r:id="rId110"/>
    <p:sldId id="889" r:id="rId111"/>
    <p:sldId id="1241" r:id="rId112"/>
    <p:sldId id="890" r:id="rId113"/>
    <p:sldId id="891" r:id="rId114"/>
    <p:sldId id="892" r:id="rId115"/>
    <p:sldId id="893" r:id="rId116"/>
    <p:sldId id="894" r:id="rId117"/>
    <p:sldId id="895" r:id="rId118"/>
    <p:sldId id="954" r:id="rId119"/>
    <p:sldId id="898" r:id="rId120"/>
    <p:sldId id="899" r:id="rId121"/>
    <p:sldId id="900" r:id="rId122"/>
    <p:sldId id="901" r:id="rId123"/>
    <p:sldId id="903" r:id="rId124"/>
    <p:sldId id="904" r:id="rId125"/>
    <p:sldId id="1236" r:id="rId126"/>
    <p:sldId id="1235" r:id="rId127"/>
    <p:sldId id="905" r:id="rId128"/>
    <p:sldId id="906" r:id="rId129"/>
    <p:sldId id="907" r:id="rId130"/>
    <p:sldId id="908" r:id="rId131"/>
    <p:sldId id="909" r:id="rId132"/>
    <p:sldId id="910" r:id="rId133"/>
    <p:sldId id="867" r:id="rId134"/>
    <p:sldId id="868" r:id="rId135"/>
    <p:sldId id="919" r:id="rId136"/>
    <p:sldId id="918" r:id="rId137"/>
    <p:sldId id="917" r:id="rId138"/>
    <p:sldId id="916" r:id="rId139"/>
    <p:sldId id="920" r:id="rId140"/>
    <p:sldId id="921" r:id="rId141"/>
    <p:sldId id="1329" r:id="rId142"/>
    <p:sldId id="1328" r:id="rId143"/>
    <p:sldId id="1327" r:id="rId144"/>
    <p:sldId id="1326" r:id="rId145"/>
    <p:sldId id="1325" r:id="rId146"/>
    <p:sldId id="1324" r:id="rId147"/>
    <p:sldId id="1323" r:id="rId148"/>
    <p:sldId id="1322" r:id="rId149"/>
    <p:sldId id="502" r:id="rId150"/>
    <p:sldId id="503" r:id="rId151"/>
    <p:sldId id="795" r:id="rId152"/>
    <p:sldId id="796" r:id="rId153"/>
    <p:sldId id="797" r:id="rId154"/>
    <p:sldId id="794" r:id="rId155"/>
    <p:sldId id="571" r:id="rId156"/>
    <p:sldId id="859" r:id="rId15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422" autoAdjust="0"/>
  </p:normalViewPr>
  <p:slideViewPr>
    <p:cSldViewPr>
      <p:cViewPr varScale="1">
        <p:scale>
          <a:sx n="104" d="100"/>
          <a:sy n="104" d="100"/>
        </p:scale>
        <p:origin x="552" y="144"/>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handoutMaster" Target="handoutMasters/handoutMaster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presProps" Target="presProp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103</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107</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108</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17303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3/9/2023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53637994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3/9/2023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33187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3/9/2023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740200068"/>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3/9/2023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70358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3/9/2023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40952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3/9/2023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43585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3/9/2023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50198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3/9/2023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62856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3/9/2023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41134181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3/9/2023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4966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3/9/2023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207661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60283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062884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875748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40394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87682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680968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493163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865373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468288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376143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12358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3/9/2023</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60297805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78725580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10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 name Be exalted now in the heavens As Your glory fills this place You alone deserve our praise</a:t>
            </a:r>
          </a:p>
        </p:txBody>
      </p:sp>
    </p:spTree>
    <p:extLst>
      <p:ext uri="{BB962C8B-B14F-4D97-AF65-F5344CB8AC3E}">
        <p14:creationId xmlns:p14="http://schemas.microsoft.com/office/powerpoint/2010/main" val="255621719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chain To Break every chain…</a:t>
            </a:r>
          </a:p>
        </p:txBody>
      </p:sp>
    </p:spTree>
    <p:extLst>
      <p:ext uri="{BB962C8B-B14F-4D97-AF65-F5344CB8AC3E}">
        <p14:creationId xmlns:p14="http://schemas.microsoft.com/office/powerpoint/2010/main" val="400362563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41257079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Divine Providence of God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Psalm 5:11-12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March 12,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Graphical user interface&#10;&#10;Description automatically generated with medium confidence">
            <a:extLst>
              <a:ext uri="{FF2B5EF4-FFF2-40B4-BE49-F238E27FC236}">
                <a16:creationId xmlns:a16="http://schemas.microsoft.com/office/drawing/2014/main" id="{55F598B5-83AA-9BA7-77EE-A68FD3310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0" y="5886450"/>
            <a:ext cx="1295400" cy="971550"/>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5:11-12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But let all those rejoice who put their trust in You; Let them ever shout for joy, because You defend them; Let those also who love Your name Be joyful in You. 12 For You, O LORD, will bless the righteous; With favor You will surround him as with a shield.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 Description of Divine Favor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The Direction of Divine Favor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The Destruction of Divine Favor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 Description of Divine Favor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Daniel 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God had brought Daniel into favor and tender love with the prince of the eunuchs"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Esther 2:15-18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Now when the turn came for Esther the daughter of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Abihail</a:t>
            </a:r>
            <a:r>
              <a:rPr lang="en-US" sz="4000" dirty="0">
                <a:effectLst/>
                <a:latin typeface="Verdana" panose="020B0604030504040204" pitchFamily="34" charset="0"/>
                <a:ea typeface="Calibri" panose="020F0502020204030204" pitchFamily="34" charset="0"/>
                <a:cs typeface="Times New Roman" panose="02020603050405020304" pitchFamily="18" charset="0"/>
              </a:rPr>
              <a:t> the uncle of Mordecai, who had taken her as his daughter, to go in to the king, she requested nothing but what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Hegai</a:t>
            </a:r>
            <a:r>
              <a:rPr lang="en-US" sz="4000" dirty="0">
                <a:effectLst/>
                <a:latin typeface="Verdana" panose="020B0604030504040204" pitchFamily="34" charset="0"/>
                <a:ea typeface="Calibri" panose="020F0502020204030204" pitchFamily="34" charset="0"/>
                <a:cs typeface="Times New Roman" panose="02020603050405020304" pitchFamily="18" charset="0"/>
              </a:rPr>
              <a:t> the king's eunuch, the custodian of the women, advised. And Esther obtained favor in the sight of all who saw 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874567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So Esther was taken to King Ahasuerus, into his royal palace, in the tenth month, which is the month of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Tebeth</a:t>
            </a:r>
            <a:r>
              <a:rPr lang="en-US" sz="4000" dirty="0">
                <a:effectLst/>
                <a:latin typeface="Verdana" panose="020B0604030504040204" pitchFamily="34" charset="0"/>
                <a:ea typeface="Calibri" panose="020F0502020204030204" pitchFamily="34" charset="0"/>
                <a:cs typeface="Times New Roman" panose="02020603050405020304" pitchFamily="18" charset="0"/>
              </a:rPr>
              <a:t>, in the seventh year of his reign.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You're the name above all names Be exalted now in the heavens As Your glory fills this place You alone</a:t>
            </a:r>
          </a:p>
        </p:txBody>
      </p:sp>
    </p:spTree>
    <p:extLst>
      <p:ext uri="{BB962C8B-B14F-4D97-AF65-F5344CB8AC3E}">
        <p14:creationId xmlns:p14="http://schemas.microsoft.com/office/powerpoint/2010/main" val="428218212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17 The king loved Esther more than all the other women, and she obtained grace and favor in his sight more than all the virgins; so he set the royal crown upon her head and made her queen instead of Vashti.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Samuel 16:11-13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And Samuel said to Jesse, "Are all the young men here?" Then he said, "There remains yet the youngest, and there he is, keeping the sheep." And Samuel said to Jesse, "Send and bring him. For we will not sit down till he comes here."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12 So he sent and brought him in. Now he was ruddy, with bright eyes, and good-looking. And the LORD said, "Arise, anoint him; for this is the one!" 13 Then Samuel took the horn of oil and anointed him in the midst of his brothers; and the Spirit of the LORD came upon David from that day forward. So Samuel arose and went to Ramah.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1 Chronicles 4:9-10</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9 Now Jabez was more honorable than his brothers, and his mother called his name Jabez, saying, "Because I bore him in pain." 10 And Jabez called on the God of Israel saying, "Oh, that You would bless me indeed, and enlarge my territory, that Your hand would be with me, and that You would keep me from evil, that I may not cause pain!" So God granted him what he requested.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49530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9:1-19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Then Saul, still breathing threats and murder against the disciples of the Lord, went to the high priest 2 and asked letters from him to the synagogues of Damascus, so that if he found any who were of the Way, whether men or women, he might bring them bound to Jerusalem.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And as he journeyed he came near Damascus, and suddenly a light shone around him from heaven. 4 Then he fell to the ground, and heard a voice saying to him, "Saul, Saul, why are you persecuting Me?" 5 And he said, "Who are You, Lord?" And the Lord said, "I am Jesus, whom you are persecuting. It is hard for you to kick against the goads."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So he, trembling and astonished, said, "Lord, what do You want me to do?" And the Lord said to him, "Arise and go into the city, and you will be told what you must do." 7 And the men who journeyed with him stood speechless, hearing a voice but seeing no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8 Then Saul arose from the ground, and when his eyes were opened he saw no one. But they led him by the hand and brought him into Damascus. 9 And he was three days without sight, and neither ate nor drank.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10 Now there was a certain disciple at Damascus named Ananias; and to him the Lord said in a vision, "Ananias." And he said, "Here I am, Lord." 11 So the Lord said to him, "Arise and go to the street called Straight, and inquire at the house of Judas for one called Saul of Tarsus, for behold, he is praying.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12 And in a vision he has seen a man named Ananias coming in and putting his hand on him, so that he might receive his sight." 13 Then Ananias answered, "Lord, I have heard from many about this man, how much harm he has done to Your saints in Jerusalem.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And here he has authority from the chief priests to bind all who call on Your name."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deserve our praise You're the name above all names Be exalted now in the heavens As Your glory</a:t>
            </a:r>
          </a:p>
        </p:txBody>
      </p:sp>
    </p:spTree>
    <p:extLst>
      <p:ext uri="{BB962C8B-B14F-4D97-AF65-F5344CB8AC3E}">
        <p14:creationId xmlns:p14="http://schemas.microsoft.com/office/powerpoint/2010/main" val="51975435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15 But the Lord said to him, "Go, for he is a chosen vessel of Mine to bear My name before Gentiles, kings, and the children of Israel. 16 For I will show him how many things he must suffer for My name's sake." 17 And Ananias went his way and entered the house; and laying his hands on him he said, "Brother Saul, the Lord Jesus, who appeared to you on the road as you came, has sent me that you may receive your sight and be filled with the Holy Spirit."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Immediately there fell from his eyes something like scales, and he received his sight at once; and he arose and was baptized.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The Direction of Divine Favor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615793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"Jesus answered,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tell you the truth, no one can enter the kingdom of God unless he is born of water and the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924238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2:38-39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2:14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the natural man does not receive the things of the Spirit of God, for they are foolishness to him; nor can he know them, because they are spiritually discerned.”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8:6-9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For to be carnally minded is death, but to be spiritually minded is life and peace. 7 Because the carnal mind is enmity against God; for it is not subject to the law of God, nor indeed can be. 8 So then, those who are in the flesh cannot please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71014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13855"/>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But you are not in the flesh but in the Spirit, if indeed the Spirit of God dwells in you. Now if anyone does not have the Spirit of Christ, he is not His.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66278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Destruction of Divine Favor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36836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Disobedience to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1415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fills this place You alone deserve our praise You're the name above all names Be exalted now in the</a:t>
            </a:r>
          </a:p>
        </p:txBody>
      </p:sp>
    </p:spTree>
    <p:extLst>
      <p:ext uri="{BB962C8B-B14F-4D97-AF65-F5344CB8AC3E}">
        <p14:creationId xmlns:p14="http://schemas.microsoft.com/office/powerpoint/2010/main" val="214391620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King Saul’s Walk of Disobedience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56506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Samuel 15:23-26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For rebellion is as the sin of witchcraft, And stubbornness is as iniquity and idolatry. Because you have rejected the word of the LORD, He also has rejected you from being king."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17973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24 Then Saul said to Samuel, "I have sinned, for I have transgressed the commandment of the LORD and your words, because I feared the people and obeyed their voice. 25 Now therefore, please pardon my sin, and return with me, that I may worship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432571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26 But Samuel said to Saul, "I will not return with you, for you have rejected the word of the LORD, and the LORD has rejected you from being king over Israel."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992182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Samson’s Thirst For Lust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42214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Judges 16:18-20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When Delilah saw that he had told her all his heart, she sent and called for the lords of the Philistines, saying, "Come up once more, for he has told me all his heart." So the lords of the Philistines came up to her and brought the money in their hand.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066428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700" dirty="0">
                <a:effectLst/>
                <a:latin typeface="Verdana" panose="020B0604030504040204" pitchFamily="34" charset="0"/>
                <a:ea typeface="Calibri" panose="020F0502020204030204" pitchFamily="34" charset="0"/>
                <a:cs typeface="Times New Roman" panose="02020603050405020304" pitchFamily="18" charset="0"/>
              </a:rPr>
              <a:t> 19 Then she lulled him to sleep on her knees, and called for a man and had him shave off the seven locks of his head. Then she began to torment him, and his strength left him. 20 And she said, "The Philistines are upon you, Samson!" So he awoke from his sleep, and said, "I will go out as before, at other times, and shake myself free!" But he did not know that the LORD had departed from him.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179344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742950" marR="0" indent="-742950" algn="ctr">
              <a:lnSpc>
                <a:spcPct val="115000"/>
              </a:lnSpc>
              <a:spcBef>
                <a:spcPts val="0"/>
              </a:spcBef>
              <a:spcAft>
                <a:spcPts val="0"/>
              </a:spcAft>
              <a:buAutoNum type="arabicPeriod"/>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Produce Supernatural </a:t>
            </a:r>
          </a:p>
          <a:p>
            <a:pPr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Promotion and Increase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578965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Bring Restoration of everything the Enemy has Stolen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916044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3. Bring Honor in the midst of Adversaries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3440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heavens As Your glory fills this place You alone deserve our praise You're the name above all names</a:t>
            </a:r>
          </a:p>
        </p:txBody>
      </p:sp>
    </p:spTree>
    <p:extLst>
      <p:ext uri="{BB962C8B-B14F-4D97-AF65-F5344CB8AC3E}">
        <p14:creationId xmlns:p14="http://schemas.microsoft.com/office/powerpoint/2010/main" val="314806822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4. Produce Increased Assets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522407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Give Great and Unusual Victories even against Impossible Odds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291484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Give Recognition and Promotion even when you seem to the least likely one to receive 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156132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Produce Prominence and Preferential Treatment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180337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Get Petitions Granted, even by Ungodly Civil Authority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177623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Win Battles you did not even have to Fight because God will Fight them for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815842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 exalted now in the heavens As Your glory fills this place You alone deserve our praise You're the</a:t>
            </a:r>
          </a:p>
        </p:txBody>
      </p:sp>
    </p:spTree>
    <p:extLst>
      <p:ext uri="{BB962C8B-B14F-4D97-AF65-F5344CB8AC3E}">
        <p14:creationId xmlns:p14="http://schemas.microsoft.com/office/powerpoint/2010/main" val="265946359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above all names Be exalted now in the heavens As Your glory fills this place You alone</a:t>
            </a:r>
          </a:p>
        </p:txBody>
      </p:sp>
    </p:spTree>
    <p:extLst>
      <p:ext uri="{BB962C8B-B14F-4D97-AF65-F5344CB8AC3E}">
        <p14:creationId xmlns:p14="http://schemas.microsoft.com/office/powerpoint/2010/main" val="3415795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deserve our praise You're the name above all names Worthy is Your name, Jesus You deserve the</a:t>
            </a:r>
          </a:p>
        </p:txBody>
      </p:sp>
    </p:spTree>
    <p:extLst>
      <p:ext uri="{BB962C8B-B14F-4D97-AF65-F5344CB8AC3E}">
        <p14:creationId xmlns:p14="http://schemas.microsoft.com/office/powerpoint/2010/main" val="102060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praise Worthy is Your name Worthy is Your name, Jesus You deserve the praise Worthy is Your name</a:t>
            </a:r>
          </a:p>
        </p:txBody>
      </p:sp>
    </p:spTree>
    <p:extLst>
      <p:ext uri="{BB962C8B-B14F-4D97-AF65-F5344CB8AC3E}">
        <p14:creationId xmlns:p14="http://schemas.microsoft.com/office/powerpoint/2010/main" val="3548744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Worthy is Your name, Jesus You deserve the praise Worthy is Your name Worthy is Your name, Jesus</a:t>
            </a:r>
          </a:p>
        </p:txBody>
      </p:sp>
    </p:spTree>
    <p:extLst>
      <p:ext uri="{BB962C8B-B14F-4D97-AF65-F5344CB8AC3E}">
        <p14:creationId xmlns:p14="http://schemas.microsoft.com/office/powerpoint/2010/main" val="3620011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“Worthy”</a:t>
            </a:r>
          </a:p>
          <a:p>
            <a:pPr marL="0" indent="0" algn="ctr">
              <a:buNone/>
            </a:pPr>
            <a:r>
              <a:rPr lang="en-US" sz="4400" b="1" dirty="0">
                <a:solidFill>
                  <a:schemeClr val="bg1"/>
                </a:solidFill>
                <a:latin typeface="Arial"/>
                <a:ea typeface="+mn-lt"/>
                <a:cs typeface="+mn-lt"/>
              </a:rPr>
              <a:t>(Elevation Worship)</a:t>
            </a:r>
          </a:p>
        </p:txBody>
      </p:sp>
    </p:spTree>
    <p:extLst>
      <p:ext uri="{BB962C8B-B14F-4D97-AF65-F5344CB8AC3E}">
        <p14:creationId xmlns:p14="http://schemas.microsoft.com/office/powerpoint/2010/main" val="884457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deserve the praise Worthy is Your name Oh, oh </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00550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“Great Are You Lord”</a:t>
            </a:r>
          </a:p>
          <a:p>
            <a:pPr marL="0" indent="0" algn="ctr">
              <a:buNone/>
            </a:pPr>
            <a:r>
              <a:rPr lang="en-US" sz="4000" b="1" dirty="0">
                <a:solidFill>
                  <a:schemeClr val="bg1"/>
                </a:solidFill>
                <a:latin typeface="Arial"/>
                <a:ea typeface="+mn-lt"/>
                <a:cs typeface="+mn-lt"/>
              </a:rPr>
              <a:t>(All Sons &amp; Daughters)</a:t>
            </a:r>
          </a:p>
        </p:txBody>
      </p:sp>
    </p:spTree>
    <p:extLst>
      <p:ext uri="{BB962C8B-B14F-4D97-AF65-F5344CB8AC3E}">
        <p14:creationId xmlns:p14="http://schemas.microsoft.com/office/powerpoint/2010/main" val="1641302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give life, You are love You bring light to the darkness You give hope, You restore Every heart</a:t>
            </a:r>
          </a:p>
        </p:txBody>
      </p:sp>
    </p:spTree>
    <p:extLst>
      <p:ext uri="{BB962C8B-B14F-4D97-AF65-F5344CB8AC3E}">
        <p14:creationId xmlns:p14="http://schemas.microsoft.com/office/powerpoint/2010/main" val="870781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that is broken And great are You, Lord It's Your breath in our lungs So we pour out our praise</a:t>
            </a:r>
          </a:p>
        </p:txBody>
      </p:sp>
    </p:spTree>
    <p:extLst>
      <p:ext uri="{BB962C8B-B14F-4D97-AF65-F5344CB8AC3E}">
        <p14:creationId xmlns:p14="http://schemas.microsoft.com/office/powerpoint/2010/main" val="2510880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pour out our praise It's Your breath in our lungs So we pour out our praise to You only You give life, </a:t>
            </a:r>
          </a:p>
        </p:txBody>
      </p:sp>
    </p:spTree>
    <p:extLst>
      <p:ext uri="{BB962C8B-B14F-4D97-AF65-F5344CB8AC3E}">
        <p14:creationId xmlns:p14="http://schemas.microsoft.com/office/powerpoint/2010/main" val="3466398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are love You bring light to the darkness You give hope, You restore (You restore) Every heart that</a:t>
            </a:r>
          </a:p>
        </p:txBody>
      </p:sp>
    </p:spTree>
    <p:extLst>
      <p:ext uri="{BB962C8B-B14F-4D97-AF65-F5344CB8AC3E}">
        <p14:creationId xmlns:p14="http://schemas.microsoft.com/office/powerpoint/2010/main" val="3921742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 broken And great are You, Lord It's Your breath in our lungs So we pour out our praise We pour out our</a:t>
            </a:r>
          </a:p>
        </p:txBody>
      </p:sp>
    </p:spTree>
    <p:extLst>
      <p:ext uri="{BB962C8B-B14F-4D97-AF65-F5344CB8AC3E}">
        <p14:creationId xmlns:p14="http://schemas.microsoft.com/office/powerpoint/2010/main" val="1320177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praise It's Your breath in our lungs So we pour out our praise to You only It's Your breath in our lungs</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646129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we pour out our praise We pour out our praise It's Your breath in our lungs So we pour out our praise to</a:t>
            </a:r>
          </a:p>
        </p:txBody>
      </p:sp>
    </p:spTree>
    <p:extLst>
      <p:ext uri="{BB962C8B-B14F-4D97-AF65-F5344CB8AC3E}">
        <p14:creationId xmlns:p14="http://schemas.microsoft.com/office/powerpoint/2010/main" val="3642934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only And all the earth will shout Your praise Our hearts will cry, these bones will sing Great are You, </a:t>
            </a:r>
          </a:p>
        </p:txBody>
      </p:sp>
    </p:spTree>
    <p:extLst>
      <p:ext uri="{BB962C8B-B14F-4D97-AF65-F5344CB8AC3E}">
        <p14:creationId xmlns:p14="http://schemas.microsoft.com/office/powerpoint/2010/main" val="3774367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 was my cross You bore So I could live in the freedom You died for And now my life is Yours And I</a:t>
            </a:r>
          </a:p>
        </p:txBody>
      </p:sp>
    </p:spTree>
    <p:extLst>
      <p:ext uri="{BB962C8B-B14F-4D97-AF65-F5344CB8AC3E}">
        <p14:creationId xmlns:p14="http://schemas.microsoft.com/office/powerpoint/2010/main" val="2864426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Lord And all the earth will shout Your praise Our hearts will cry, these bones will sing Great are You, </a:t>
            </a:r>
          </a:p>
        </p:txBody>
      </p:sp>
    </p:spTree>
    <p:extLst>
      <p:ext uri="{BB962C8B-B14F-4D97-AF65-F5344CB8AC3E}">
        <p14:creationId xmlns:p14="http://schemas.microsoft.com/office/powerpoint/2010/main" val="159571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Lord And all the earth will shout Your praise Our hearts will cry, these bones will say Great are You, </a:t>
            </a:r>
          </a:p>
        </p:txBody>
      </p:sp>
    </p:spTree>
    <p:extLst>
      <p:ext uri="{BB962C8B-B14F-4D97-AF65-F5344CB8AC3E}">
        <p14:creationId xmlns:p14="http://schemas.microsoft.com/office/powerpoint/2010/main" val="1026863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Lord It's Your breath in our lungs So we pour out our praise We pour out our praise It's Your breath in our</a:t>
            </a:r>
          </a:p>
        </p:txBody>
      </p:sp>
    </p:spTree>
    <p:extLst>
      <p:ext uri="{BB962C8B-B14F-4D97-AF65-F5344CB8AC3E}">
        <p14:creationId xmlns:p14="http://schemas.microsoft.com/office/powerpoint/2010/main" val="425622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lungs So we pour out our praise to You only It's Your breath in our lungs So we pour out our praise We</a:t>
            </a:r>
          </a:p>
        </p:txBody>
      </p:sp>
    </p:spTree>
    <p:extLst>
      <p:ext uri="{BB962C8B-B14F-4D97-AF65-F5344CB8AC3E}">
        <p14:creationId xmlns:p14="http://schemas.microsoft.com/office/powerpoint/2010/main" val="518080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pour out our praise It's Your breath in our lungs So we pour out our praise to You only</a:t>
            </a:r>
          </a:p>
        </p:txBody>
      </p:sp>
    </p:spTree>
    <p:extLst>
      <p:ext uri="{BB962C8B-B14F-4D97-AF65-F5344CB8AC3E}">
        <p14:creationId xmlns:p14="http://schemas.microsoft.com/office/powerpoint/2010/main" val="1105029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Champion</a:t>
            </a:r>
          </a:p>
          <a:p>
            <a:pPr marL="0" indent="0" algn="ctr">
              <a:buNone/>
            </a:pPr>
            <a:r>
              <a:rPr lang="en-US" sz="4000" b="1" dirty="0">
                <a:solidFill>
                  <a:schemeClr val="bg1"/>
                </a:solidFill>
                <a:latin typeface="Arial"/>
                <a:ea typeface="+mn-lt"/>
                <a:cs typeface="+mn-lt"/>
              </a:rPr>
              <a:t>(Bethel Music) </a:t>
            </a:r>
          </a:p>
        </p:txBody>
      </p:sp>
    </p:spTree>
    <p:extLst>
      <p:ext uri="{BB962C8B-B14F-4D97-AF65-F5344CB8AC3E}">
        <p14:creationId xmlns:p14="http://schemas.microsoft.com/office/powerpoint/2010/main" val="2206571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I've tried so hard to see it Took me so long to believe it That You'd choose someone like me To carry Your</a:t>
            </a:r>
          </a:p>
        </p:txBody>
      </p:sp>
    </p:spTree>
    <p:extLst>
      <p:ext uri="{BB962C8B-B14F-4D97-AF65-F5344CB8AC3E}">
        <p14:creationId xmlns:p14="http://schemas.microsoft.com/office/powerpoint/2010/main" val="682097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victory Perfection could never earn it You give what we don't deserve and You take the broken things</a:t>
            </a:r>
          </a:p>
        </p:txBody>
      </p:sp>
    </p:spTree>
    <p:extLst>
      <p:ext uri="{BB962C8B-B14F-4D97-AF65-F5344CB8AC3E}">
        <p14:creationId xmlns:p14="http://schemas.microsoft.com/office/powerpoint/2010/main" val="2151777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And raise them to glory You are my champion Giants fall when You stand Undefeated Every battle</a:t>
            </a:r>
          </a:p>
        </p:txBody>
      </p:sp>
    </p:spTree>
    <p:extLst>
      <p:ext uri="{BB962C8B-B14F-4D97-AF65-F5344CB8AC3E}">
        <p14:creationId xmlns:p14="http://schemas.microsoft.com/office/powerpoint/2010/main" val="4286947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You've won I am who You say I am You crown me with confidence I am seated In the Heavenly place</a:t>
            </a:r>
          </a:p>
        </p:txBody>
      </p:sp>
    </p:spTree>
    <p:extLst>
      <p:ext uri="{BB962C8B-B14F-4D97-AF65-F5344CB8AC3E}">
        <p14:creationId xmlns:p14="http://schemas.microsoft.com/office/powerpoint/2010/main" val="361633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will sing of Your goodness forevermore Worthy is Your name, Jesus You deserve the praise Worthy is</a:t>
            </a:r>
          </a:p>
        </p:txBody>
      </p:sp>
    </p:spTree>
    <p:extLst>
      <p:ext uri="{BB962C8B-B14F-4D97-AF65-F5344CB8AC3E}">
        <p14:creationId xmlns:p14="http://schemas.microsoft.com/office/powerpoint/2010/main" val="4472421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Undefeated With the One who has conquered it all</a:t>
            </a:r>
          </a:p>
          <a:p>
            <a:pPr marL="0" indent="0" algn="ctr">
              <a:buNone/>
            </a:pPr>
            <a:r>
              <a:rPr lang="en-US" sz="4000" dirty="0">
                <a:solidFill>
                  <a:schemeClr val="bg1"/>
                </a:solidFill>
                <a:latin typeface="Arial"/>
                <a:ea typeface="+mn-lt"/>
                <a:cs typeface="+mn-lt"/>
              </a:rPr>
              <a:t>Now I can finally see it You're teaching me how to</a:t>
            </a:r>
          </a:p>
        </p:txBody>
      </p:sp>
    </p:spTree>
    <p:extLst>
      <p:ext uri="{BB962C8B-B14F-4D97-AF65-F5344CB8AC3E}">
        <p14:creationId xmlns:p14="http://schemas.microsoft.com/office/powerpoint/2010/main" val="17740524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receive it So let all the striving cease, oh This is my victory You are my champion Giants fall when You</a:t>
            </a:r>
          </a:p>
        </p:txBody>
      </p:sp>
    </p:spTree>
    <p:extLst>
      <p:ext uri="{BB962C8B-B14F-4D97-AF65-F5344CB8AC3E}">
        <p14:creationId xmlns:p14="http://schemas.microsoft.com/office/powerpoint/2010/main" val="1962414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stand Undefeated Every battle You've won I am who You say I am You crown me with confidence I am</a:t>
            </a:r>
          </a:p>
        </p:txBody>
      </p:sp>
    </p:spTree>
    <p:extLst>
      <p:ext uri="{BB962C8B-B14F-4D97-AF65-F5344CB8AC3E}">
        <p14:creationId xmlns:p14="http://schemas.microsoft.com/office/powerpoint/2010/main" val="33166405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seated In the Heavenly place Undefeated With the One who has conquered it all It all, it all, it</a:t>
            </a:r>
          </a:p>
        </p:txBody>
      </p:sp>
    </p:spTree>
    <p:extLst>
      <p:ext uri="{BB962C8B-B14F-4D97-AF65-F5344CB8AC3E}">
        <p14:creationId xmlns:p14="http://schemas.microsoft.com/office/powerpoint/2010/main" val="4273783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it all When I lift my voice and shout Every wall comes crashing down I have the authority Jesus has</a:t>
            </a:r>
          </a:p>
        </p:txBody>
      </p:sp>
    </p:spTree>
    <p:extLst>
      <p:ext uri="{BB962C8B-B14F-4D97-AF65-F5344CB8AC3E}">
        <p14:creationId xmlns:p14="http://schemas.microsoft.com/office/powerpoint/2010/main" val="8403221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given me When I open up my mouth Miracles start breaking out I have the authority Jesus has given me</a:t>
            </a:r>
          </a:p>
        </p:txBody>
      </p:sp>
    </p:spTree>
    <p:extLst>
      <p:ext uri="{BB962C8B-B14F-4D97-AF65-F5344CB8AC3E}">
        <p14:creationId xmlns:p14="http://schemas.microsoft.com/office/powerpoint/2010/main" val="37772245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I lift my voice and shout Every wall comes crashing down I have the authority (yes, I do) Jesus</a:t>
            </a:r>
          </a:p>
        </p:txBody>
      </p:sp>
    </p:spTree>
    <p:extLst>
      <p:ext uri="{BB962C8B-B14F-4D97-AF65-F5344CB8AC3E}">
        <p14:creationId xmlns:p14="http://schemas.microsoft.com/office/powerpoint/2010/main" val="24130686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has given me When I open up my mouth Miracles start breaking out I have the authority Jesus has</a:t>
            </a:r>
          </a:p>
        </p:txBody>
      </p:sp>
    </p:spTree>
    <p:extLst>
      <p:ext uri="{BB962C8B-B14F-4D97-AF65-F5344CB8AC3E}">
        <p14:creationId xmlns:p14="http://schemas.microsoft.com/office/powerpoint/2010/main" val="5879997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given me You are my champion Giants fall when You stand Undefeated Every battle You've won I am</a:t>
            </a:r>
          </a:p>
        </p:txBody>
      </p:sp>
    </p:spTree>
    <p:extLst>
      <p:ext uri="{BB962C8B-B14F-4D97-AF65-F5344CB8AC3E}">
        <p14:creationId xmlns:p14="http://schemas.microsoft.com/office/powerpoint/2010/main" val="9125675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You say I am You crown me with confidence I am seated In the Heavenly place Undefeated By the</a:t>
            </a:r>
          </a:p>
        </p:txBody>
      </p:sp>
    </p:spTree>
    <p:extLst>
      <p:ext uri="{BB962C8B-B14F-4D97-AF65-F5344CB8AC3E}">
        <p14:creationId xmlns:p14="http://schemas.microsoft.com/office/powerpoint/2010/main" val="2985613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 name Worthy is Your name, Jesus You deserve the praise Worthy is Your name And now my shame</a:t>
            </a:r>
          </a:p>
        </p:txBody>
      </p:sp>
    </p:spTree>
    <p:extLst>
      <p:ext uri="{BB962C8B-B14F-4D97-AF65-F5344CB8AC3E}">
        <p14:creationId xmlns:p14="http://schemas.microsoft.com/office/powerpoint/2010/main" val="29905794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power of Your name I am seated in the Heavenly place Undefeated With the One who has conquered</a:t>
            </a:r>
          </a:p>
        </p:txBody>
      </p:sp>
    </p:spTree>
    <p:extLst>
      <p:ext uri="{BB962C8B-B14F-4D97-AF65-F5344CB8AC3E}">
        <p14:creationId xmlns:p14="http://schemas.microsoft.com/office/powerpoint/2010/main" val="26294305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 all I know who I am, because I know whose I am, Hallelujah There's nothing left to prove There’s</a:t>
            </a:r>
          </a:p>
        </p:txBody>
      </p:sp>
    </p:spTree>
    <p:extLst>
      <p:ext uri="{BB962C8B-B14F-4D97-AF65-F5344CB8AC3E}">
        <p14:creationId xmlns:p14="http://schemas.microsoft.com/office/powerpoint/2010/main" val="1230833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nothing left to prove He freely gave it to us Rejoice, rejoice, rejoice Freely He gave When I-, </a:t>
            </a:r>
          </a:p>
        </p:txBody>
      </p:sp>
    </p:spTree>
    <p:extLst>
      <p:ext uri="{BB962C8B-B14F-4D97-AF65-F5344CB8AC3E}">
        <p14:creationId xmlns:p14="http://schemas.microsoft.com/office/powerpoint/2010/main" val="30770877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on sing When I lift up my voice and shout (come on) Every wall comes crashing down I have</a:t>
            </a:r>
          </a:p>
        </p:txBody>
      </p:sp>
    </p:spTree>
    <p:extLst>
      <p:ext uri="{BB962C8B-B14F-4D97-AF65-F5344CB8AC3E}">
        <p14:creationId xmlns:p14="http://schemas.microsoft.com/office/powerpoint/2010/main" val="33510745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authority (Jesus has) Jesus has given me When I open up my mouth Miracles start breaking out (it</a:t>
            </a:r>
          </a:p>
        </p:txBody>
      </p:sp>
    </p:spTree>
    <p:extLst>
      <p:ext uri="{BB962C8B-B14F-4D97-AF65-F5344CB8AC3E}">
        <p14:creationId xmlns:p14="http://schemas.microsoft.com/office/powerpoint/2010/main" val="14973772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starts to break out) I have the authority Jesus has given me (when I lift) When I lift my voice and shout</a:t>
            </a:r>
          </a:p>
        </p:txBody>
      </p:sp>
    </p:spTree>
    <p:extLst>
      <p:ext uri="{BB962C8B-B14F-4D97-AF65-F5344CB8AC3E}">
        <p14:creationId xmlns:p14="http://schemas.microsoft.com/office/powerpoint/2010/main" val="42393630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on) Every wall comes crashing down I have the authority Jesus has given me (now declare it, </a:t>
            </a:r>
          </a:p>
        </p:txBody>
      </p:sp>
    </p:spTree>
    <p:extLst>
      <p:ext uri="{BB962C8B-B14F-4D97-AF65-F5344CB8AC3E}">
        <p14:creationId xmlns:p14="http://schemas.microsoft.com/office/powerpoint/2010/main" val="12882857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I) When I open up my mouth Miracles start breaking out I have the authority Jesus has given me</a:t>
            </a:r>
          </a:p>
        </p:txBody>
      </p:sp>
    </p:spTree>
    <p:extLst>
      <p:ext uri="{BB962C8B-B14F-4D97-AF65-F5344CB8AC3E}">
        <p14:creationId xmlns:p14="http://schemas.microsoft.com/office/powerpoint/2010/main" val="13364043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my champion (Sing it out, come on, giants) Giants fall when You stand Undefeated Every battle</a:t>
            </a:r>
          </a:p>
        </p:txBody>
      </p:sp>
    </p:spTree>
    <p:extLst>
      <p:ext uri="{BB962C8B-B14F-4D97-AF65-F5344CB8AC3E}">
        <p14:creationId xmlns:p14="http://schemas.microsoft.com/office/powerpoint/2010/main" val="8570533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You've won (I am) I am who You say I am (You crown me) You crown me with confidence I am seated In</a:t>
            </a:r>
          </a:p>
        </p:txBody>
      </p:sp>
    </p:spTree>
    <p:extLst>
      <p:ext uri="{BB962C8B-B14F-4D97-AF65-F5344CB8AC3E}">
        <p14:creationId xmlns:p14="http://schemas.microsoft.com/office/powerpoint/2010/main" val="4127067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 gone I stand amazed in Your love undeniable Your grace goes on and on And I will sing of Your</a:t>
            </a:r>
          </a:p>
        </p:txBody>
      </p:sp>
    </p:spTree>
    <p:extLst>
      <p:ext uri="{BB962C8B-B14F-4D97-AF65-F5344CB8AC3E}">
        <p14:creationId xmlns:p14="http://schemas.microsoft.com/office/powerpoint/2010/main" val="26732740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Heavenly place Undefeated (by the power, come on) By the power of Your name I am seated (in</a:t>
            </a:r>
          </a:p>
        </p:txBody>
      </p:sp>
    </p:spTree>
    <p:extLst>
      <p:ext uri="{BB962C8B-B14F-4D97-AF65-F5344CB8AC3E}">
        <p14:creationId xmlns:p14="http://schemas.microsoft.com/office/powerpoint/2010/main" val="33931823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Heaven) In the Heavenly place Undefeated With the One who has conquered it all</a:t>
            </a:r>
          </a:p>
        </p:txBody>
      </p:sp>
    </p:spTree>
    <p:extLst>
      <p:ext uri="{BB962C8B-B14F-4D97-AF65-F5344CB8AC3E}">
        <p14:creationId xmlns:p14="http://schemas.microsoft.com/office/powerpoint/2010/main" val="13743401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“Build My Life”</a:t>
            </a:r>
          </a:p>
          <a:p>
            <a:pPr marL="0" indent="0" algn="ctr">
              <a:buNone/>
            </a:pPr>
            <a:r>
              <a:rPr lang="en-US" sz="4400" b="1" dirty="0">
                <a:solidFill>
                  <a:schemeClr val="bg1"/>
                </a:solidFill>
                <a:latin typeface="Arial"/>
                <a:ea typeface="+mn-lt"/>
                <a:cs typeface="+mn-lt"/>
              </a:rPr>
              <a:t>(Pat Barret / Housefires)</a:t>
            </a:r>
          </a:p>
        </p:txBody>
      </p:sp>
    </p:spTree>
    <p:extLst>
      <p:ext uri="{BB962C8B-B14F-4D97-AF65-F5344CB8AC3E}">
        <p14:creationId xmlns:p14="http://schemas.microsoft.com/office/powerpoint/2010/main" val="3774373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Worthy of every song we could ever sing Worthy of all the praise we could ever bring Worthy of every</a:t>
            </a:r>
          </a:p>
        </p:txBody>
      </p:sp>
    </p:spTree>
    <p:extLst>
      <p:ext uri="{BB962C8B-B14F-4D97-AF65-F5344CB8AC3E}">
        <p14:creationId xmlns:p14="http://schemas.microsoft.com/office/powerpoint/2010/main" val="15815181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breath we could ever breathe We live for you Oh, we live for you Jesus, the Name above every other</a:t>
            </a:r>
          </a:p>
        </p:txBody>
      </p:sp>
    </p:spTree>
    <p:extLst>
      <p:ext uri="{BB962C8B-B14F-4D97-AF65-F5344CB8AC3E}">
        <p14:creationId xmlns:p14="http://schemas.microsoft.com/office/powerpoint/2010/main" val="1654615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Jesus, the only One who could ever save (worthy...) Worthy of every breath we could ever</a:t>
            </a:r>
          </a:p>
        </p:txBody>
      </p:sp>
    </p:spTree>
    <p:extLst>
      <p:ext uri="{BB962C8B-B14F-4D97-AF65-F5344CB8AC3E}">
        <p14:creationId xmlns:p14="http://schemas.microsoft.com/office/powerpoint/2010/main" val="14075565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breathe We live for you Holy, there is no one like You There is none beside You Open up my eyes in</a:t>
            </a:r>
          </a:p>
        </p:txBody>
      </p:sp>
    </p:spTree>
    <p:extLst>
      <p:ext uri="{BB962C8B-B14F-4D97-AF65-F5344CB8AC3E}">
        <p14:creationId xmlns:p14="http://schemas.microsoft.com/office/powerpoint/2010/main" val="13959604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Jesus, the Name above every other name Jesus, the only One who could ever save Worthy of every</a:t>
            </a:r>
          </a:p>
        </p:txBody>
      </p:sp>
    </p:spTree>
    <p:extLst>
      <p:ext uri="{BB962C8B-B14F-4D97-AF65-F5344CB8AC3E}">
        <p14:creationId xmlns:p14="http://schemas.microsoft.com/office/powerpoint/2010/main" val="32010484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breathe we could ever breathe We live for You, Oh! We live for </a:t>
            </a:r>
            <a:r>
              <a:rPr lang="en-US" sz="4000" dirty="0" err="1">
                <a:solidFill>
                  <a:schemeClr val="bg1"/>
                </a:solidFill>
                <a:latin typeface="Arial"/>
                <a:ea typeface="+mn-lt"/>
                <a:cs typeface="+mn-lt"/>
              </a:rPr>
              <a:t>for</a:t>
            </a:r>
            <a:r>
              <a:rPr lang="en-US" sz="4000" dirty="0">
                <a:solidFill>
                  <a:schemeClr val="bg1"/>
                </a:solidFill>
                <a:latin typeface="Arial"/>
                <a:ea typeface="+mn-lt"/>
                <a:cs typeface="+mn-lt"/>
              </a:rPr>
              <a:t> You Holy, there is no one like You</a:t>
            </a:r>
          </a:p>
        </p:txBody>
      </p:sp>
    </p:spTree>
    <p:extLst>
      <p:ext uri="{BB962C8B-B14F-4D97-AF65-F5344CB8AC3E}">
        <p14:creationId xmlns:p14="http://schemas.microsoft.com/office/powerpoint/2010/main" val="14262255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There is none beside You Open up my eyes I  wonder Show me who You are and fill me With Your</a:t>
            </a:r>
          </a:p>
        </p:txBody>
      </p:sp>
    </p:spTree>
    <p:extLst>
      <p:ext uri="{BB962C8B-B14F-4D97-AF65-F5344CB8AC3E}">
        <p14:creationId xmlns:p14="http://schemas.microsoft.com/office/powerpoint/2010/main" val="1939470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goodness forevermore Worthy is Your name, Jesus</a:t>
            </a:r>
          </a:p>
          <a:p>
            <a:pPr marL="0" indent="0" algn="ctr">
              <a:buNone/>
            </a:pPr>
            <a:r>
              <a:rPr lang="en-US" sz="4000" dirty="0">
                <a:solidFill>
                  <a:schemeClr val="bg1"/>
                </a:solidFill>
                <a:latin typeface="Arial"/>
                <a:ea typeface="+mn-lt"/>
                <a:cs typeface="+mn-lt"/>
              </a:rPr>
              <a:t>You deserve the praise Worthy is Your name Worthy</a:t>
            </a:r>
          </a:p>
        </p:txBody>
      </p:sp>
    </p:spTree>
    <p:extLst>
      <p:ext uri="{BB962C8B-B14F-4D97-AF65-F5344CB8AC3E}">
        <p14:creationId xmlns:p14="http://schemas.microsoft.com/office/powerpoint/2010/main" val="38690530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heart and lead me In your love to those around me I will build my life upon Your love It is a firm foundation</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1858270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will put my trust in You alone And I will not be shaken I will build my life upon Your love It is a firm</a:t>
            </a:r>
          </a:p>
        </p:txBody>
      </p:sp>
    </p:spTree>
    <p:extLst>
      <p:ext uri="{BB962C8B-B14F-4D97-AF65-F5344CB8AC3E}">
        <p14:creationId xmlns:p14="http://schemas.microsoft.com/office/powerpoint/2010/main" val="21441603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foundation I will put my trust in You alone And I will not be shaken Holy, there is no one like You There is</a:t>
            </a:r>
          </a:p>
        </p:txBody>
      </p:sp>
    </p:spTree>
    <p:extLst>
      <p:ext uri="{BB962C8B-B14F-4D97-AF65-F5344CB8AC3E}">
        <p14:creationId xmlns:p14="http://schemas.microsoft.com/office/powerpoint/2010/main" val="19177773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none beside You Open up my eyes in wonder Show me who You are and fill me With Your heart and lead</a:t>
            </a:r>
          </a:p>
        </p:txBody>
      </p:sp>
    </p:spTree>
    <p:extLst>
      <p:ext uri="{BB962C8B-B14F-4D97-AF65-F5344CB8AC3E}">
        <p14:creationId xmlns:p14="http://schemas.microsoft.com/office/powerpoint/2010/main" val="10366674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me In your love to those around me I will build my life upon Your love It is a firm foundation I will put my</a:t>
            </a:r>
          </a:p>
        </p:txBody>
      </p:sp>
    </p:spTree>
    <p:extLst>
      <p:ext uri="{BB962C8B-B14F-4D97-AF65-F5344CB8AC3E}">
        <p14:creationId xmlns:p14="http://schemas.microsoft.com/office/powerpoint/2010/main" val="5384658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trust in You alone And I will not be shaken I will build my life upon Your love It is a firm foundation I will put</a:t>
            </a:r>
          </a:p>
        </p:txBody>
      </p:sp>
    </p:spTree>
    <p:extLst>
      <p:ext uri="{BB962C8B-B14F-4D97-AF65-F5344CB8AC3E}">
        <p14:creationId xmlns:p14="http://schemas.microsoft.com/office/powerpoint/2010/main" val="18934299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trust in You alone And I will not be shaken Lord</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676233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“Break Every Chain”</a:t>
            </a:r>
          </a:p>
          <a:p>
            <a:pPr marL="0" indent="0" algn="ctr">
              <a:buNone/>
            </a:pPr>
            <a:r>
              <a:rPr lang="en-US" sz="4400" b="1" dirty="0">
                <a:solidFill>
                  <a:schemeClr val="bg1"/>
                </a:solidFill>
                <a:latin typeface="Arial"/>
                <a:ea typeface="+mn-lt"/>
                <a:cs typeface="+mn-lt"/>
              </a:rPr>
              <a:t>(Jesus Culture / Tasha Cobbs)</a:t>
            </a:r>
          </a:p>
        </p:txBody>
      </p:sp>
    </p:spTree>
    <p:extLst>
      <p:ext uri="{BB962C8B-B14F-4D97-AF65-F5344CB8AC3E}">
        <p14:creationId xmlns:p14="http://schemas.microsoft.com/office/powerpoint/2010/main" val="26284250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 is power in the name of Jesus There is power in the name of Jesus There is power in the name of</a:t>
            </a:r>
          </a:p>
        </p:txBody>
      </p:sp>
    </p:spTree>
    <p:extLst>
      <p:ext uri="{BB962C8B-B14F-4D97-AF65-F5344CB8AC3E}">
        <p14:creationId xmlns:p14="http://schemas.microsoft.com/office/powerpoint/2010/main" val="42660494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To break every chain Break every chain Break every chain There is power in the name of Jesus</a:t>
            </a:r>
          </a:p>
        </p:txBody>
      </p:sp>
    </p:spTree>
    <p:extLst>
      <p:ext uri="{BB962C8B-B14F-4D97-AF65-F5344CB8AC3E}">
        <p14:creationId xmlns:p14="http://schemas.microsoft.com/office/powerpoint/2010/main" val="1050528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is Your name, Jesus You deserve the praise Worthy is Your name Worthy is Your name, Jesus You</a:t>
            </a:r>
          </a:p>
        </p:txBody>
      </p:sp>
    </p:spTree>
    <p:extLst>
      <p:ext uri="{BB962C8B-B14F-4D97-AF65-F5344CB8AC3E}">
        <p14:creationId xmlns:p14="http://schemas.microsoft.com/office/powerpoint/2010/main" val="13943190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There is power in the name of Jesus There is power in the name of Jesus To break every</a:t>
            </a:r>
          </a:p>
        </p:txBody>
      </p:sp>
    </p:spTree>
    <p:extLst>
      <p:ext uri="{BB962C8B-B14F-4D97-AF65-F5344CB8AC3E}">
        <p14:creationId xmlns:p14="http://schemas.microsoft.com/office/powerpoint/2010/main" val="4883116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chain Break every chain Break every chain To break every chain Break every chain Break</a:t>
            </a:r>
          </a:p>
        </p:txBody>
      </p:sp>
    </p:spTree>
    <p:extLst>
      <p:ext uri="{BB962C8B-B14F-4D97-AF65-F5344CB8AC3E}">
        <p14:creationId xmlns:p14="http://schemas.microsoft.com/office/powerpoint/2010/main" val="9834137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every chain All sufficient sacrifice So freely given Such a price Bought our redemption</a:t>
            </a:r>
          </a:p>
        </p:txBody>
      </p:sp>
    </p:spTree>
    <p:extLst>
      <p:ext uri="{BB962C8B-B14F-4D97-AF65-F5344CB8AC3E}">
        <p14:creationId xmlns:p14="http://schemas.microsoft.com/office/powerpoint/2010/main" val="26644846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Heaven's gates swing wide There is power in the name of Jesus There is power in the name</a:t>
            </a:r>
          </a:p>
        </p:txBody>
      </p:sp>
    </p:spTree>
    <p:extLst>
      <p:ext uri="{BB962C8B-B14F-4D97-AF65-F5344CB8AC3E}">
        <p14:creationId xmlns:p14="http://schemas.microsoft.com/office/powerpoint/2010/main" val="1541962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of Jesus There is power in the name of Jesus</a:t>
            </a:r>
          </a:p>
          <a:p>
            <a:pPr marL="0" indent="0" algn="ctr">
              <a:buNone/>
            </a:pPr>
            <a:r>
              <a:rPr lang="en-US" sz="4400" dirty="0">
                <a:solidFill>
                  <a:schemeClr val="bg1"/>
                </a:solidFill>
                <a:latin typeface="Arial"/>
                <a:ea typeface="+mn-lt"/>
                <a:cs typeface="+mn-lt"/>
              </a:rPr>
              <a:t>To Break every chain Break every chain Break</a:t>
            </a:r>
          </a:p>
        </p:txBody>
      </p:sp>
    </p:spTree>
    <p:extLst>
      <p:ext uri="{BB962C8B-B14F-4D97-AF65-F5344CB8AC3E}">
        <p14:creationId xmlns:p14="http://schemas.microsoft.com/office/powerpoint/2010/main" val="19507931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every chain There is power in the name of Jesus There is power in the name of Jesus</a:t>
            </a:r>
          </a:p>
        </p:txBody>
      </p:sp>
    </p:spTree>
    <p:extLst>
      <p:ext uri="{BB962C8B-B14F-4D97-AF65-F5344CB8AC3E}">
        <p14:creationId xmlns:p14="http://schemas.microsoft.com/office/powerpoint/2010/main" val="37221459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 is power in the name of Jesus To Break every chain Break every chain Break every chain To Break</a:t>
            </a:r>
          </a:p>
        </p:txBody>
      </p:sp>
    </p:spTree>
    <p:extLst>
      <p:ext uri="{BB962C8B-B14F-4D97-AF65-F5344CB8AC3E}">
        <p14:creationId xmlns:p14="http://schemas.microsoft.com/office/powerpoint/2010/main" val="24590422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chain Break every chain Break every chain There's is power, power We believe, we believe</a:t>
            </a:r>
          </a:p>
        </p:txBody>
      </p:sp>
    </p:spTree>
    <p:extLst>
      <p:ext uri="{BB962C8B-B14F-4D97-AF65-F5344CB8AC3E}">
        <p14:creationId xmlns:p14="http://schemas.microsoft.com/office/powerpoint/2010/main" val="13571501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an army rising up There's an army rising up There's an army rising up To Break every chain</a:t>
            </a:r>
          </a:p>
        </p:txBody>
      </p:sp>
    </p:spTree>
    <p:extLst>
      <p:ext uri="{BB962C8B-B14F-4D97-AF65-F5344CB8AC3E}">
        <p14:creationId xmlns:p14="http://schemas.microsoft.com/office/powerpoint/2010/main" val="42496799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Break every chain Break every chain There's an army rising up There's an army rising up There's an</a:t>
            </a:r>
          </a:p>
        </p:txBody>
      </p:sp>
    </p:spTree>
    <p:extLst>
      <p:ext uri="{BB962C8B-B14F-4D97-AF65-F5344CB8AC3E}">
        <p14:creationId xmlns:p14="http://schemas.microsoft.com/office/powerpoint/2010/main" val="3324389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deserve the praise Worthy is Your name Worthy is Your name, Jesus You deserve the praise Worthy is</a:t>
            </a:r>
          </a:p>
        </p:txBody>
      </p:sp>
    </p:spTree>
    <p:extLst>
      <p:ext uri="{BB962C8B-B14F-4D97-AF65-F5344CB8AC3E}">
        <p14:creationId xmlns:p14="http://schemas.microsoft.com/office/powerpoint/2010/main" val="7882418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army rising up To Break every chain Break every chain Break every chain To Break every chain Break</a:t>
            </a:r>
          </a:p>
        </p:txBody>
      </p:sp>
    </p:spTree>
    <p:extLst>
      <p:ext uri="{BB962C8B-B14F-4D97-AF65-F5344CB8AC3E}">
        <p14:creationId xmlns:p14="http://schemas.microsoft.com/office/powerpoint/2010/main" val="14159936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chain Break every chain There is power in the name of Jesus There is power in the name of Jesus</a:t>
            </a:r>
          </a:p>
        </p:txBody>
      </p:sp>
    </p:spTree>
    <p:extLst>
      <p:ext uri="{BB962C8B-B14F-4D97-AF65-F5344CB8AC3E}">
        <p14:creationId xmlns:p14="http://schemas.microsoft.com/office/powerpoint/2010/main" val="14957313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 is power in the name of Jesus To Break every chain Break every chain Break every chain There is</a:t>
            </a:r>
          </a:p>
        </p:txBody>
      </p:sp>
    </p:spTree>
    <p:extLst>
      <p:ext uri="{BB962C8B-B14F-4D97-AF65-F5344CB8AC3E}">
        <p14:creationId xmlns:p14="http://schemas.microsoft.com/office/powerpoint/2010/main" val="13923950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power in the name of Jesus There is power in the name of Jesus There is power in the name of Jesus</a:t>
            </a:r>
          </a:p>
        </p:txBody>
      </p:sp>
    </p:spTree>
    <p:extLst>
      <p:ext uri="{BB962C8B-B14F-4D97-AF65-F5344CB8AC3E}">
        <p14:creationId xmlns:p14="http://schemas.microsoft.com/office/powerpoint/2010/main" val="16153110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Break every chain Break every chain Break every chain To Break every chain Break every chain Break</a:t>
            </a:r>
          </a:p>
        </p:txBody>
      </p:sp>
    </p:spTree>
    <p:extLst>
      <p:ext uri="{BB962C8B-B14F-4D97-AF65-F5344CB8AC3E}">
        <p14:creationId xmlns:p14="http://schemas.microsoft.com/office/powerpoint/2010/main" val="25543955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chain To Break every chain Break every chain Break every chain To Break every chain Break every</a:t>
            </a:r>
          </a:p>
        </p:txBody>
      </p:sp>
    </p:spTree>
    <p:extLst>
      <p:ext uri="{BB962C8B-B14F-4D97-AF65-F5344CB8AC3E}">
        <p14:creationId xmlns:p14="http://schemas.microsoft.com/office/powerpoint/2010/main" val="8412299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chain Break every chain There is power in the name of Jesus There is power in the name of Jesus There</a:t>
            </a:r>
          </a:p>
        </p:txBody>
      </p:sp>
    </p:spTree>
    <p:extLst>
      <p:ext uri="{BB962C8B-B14F-4D97-AF65-F5344CB8AC3E}">
        <p14:creationId xmlns:p14="http://schemas.microsoft.com/office/powerpoint/2010/main" val="30912000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 power in the name of Jesus To Break every chain Break every chain Break every chain To Break every</a:t>
            </a:r>
          </a:p>
        </p:txBody>
      </p:sp>
    </p:spTree>
    <p:extLst>
      <p:ext uri="{BB962C8B-B14F-4D97-AF65-F5344CB8AC3E}">
        <p14:creationId xmlns:p14="http://schemas.microsoft.com/office/powerpoint/2010/main" val="9982902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chain Break every chain Break every chain There is power in the name of Jesus There is power in the</a:t>
            </a:r>
          </a:p>
        </p:txBody>
      </p:sp>
    </p:spTree>
    <p:extLst>
      <p:ext uri="{BB962C8B-B14F-4D97-AF65-F5344CB8AC3E}">
        <p14:creationId xmlns:p14="http://schemas.microsoft.com/office/powerpoint/2010/main" val="9568280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name of Jesus There is power in the name of Jesus To Break every chain Break every chain Break every</a:t>
            </a:r>
          </a:p>
        </p:txBody>
      </p:sp>
    </p:spTree>
    <p:extLst>
      <p:ext uri="{BB962C8B-B14F-4D97-AF65-F5344CB8AC3E}">
        <p14:creationId xmlns:p14="http://schemas.microsoft.com/office/powerpoint/2010/main" val="1709292139"/>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12456</TotalTime>
  <Words>4256</Words>
  <Application>Microsoft Office PowerPoint</Application>
  <PresentationFormat>Widescreen</PresentationFormat>
  <Paragraphs>289</Paragraphs>
  <Slides>153</Slides>
  <Notes>3</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153</vt:i4>
      </vt:variant>
    </vt:vector>
  </HeadingPairs>
  <TitlesOfParts>
    <vt:vector size="164" baseType="lpstr">
      <vt:lpstr>Arial</vt:lpstr>
      <vt:lpstr>Calibri</vt:lpstr>
      <vt:lpstr>Calibri Light</vt:lpstr>
      <vt:lpstr>Constantia</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807</cp:revision>
  <dcterms:created xsi:type="dcterms:W3CDTF">2009-08-18T08:19:59Z</dcterms:created>
  <dcterms:modified xsi:type="dcterms:W3CDTF">2023-03-09T23:50:09Z</dcterms:modified>
</cp:coreProperties>
</file>