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51"/>
  </p:notesMasterIdLst>
  <p:handoutMasterIdLst>
    <p:handoutMasterId r:id="rId152"/>
  </p:handoutMasterIdLst>
  <p:sldIdLst>
    <p:sldId id="1369" r:id="rId5"/>
    <p:sldId id="1005" r:id="rId6"/>
    <p:sldId id="1006" r:id="rId7"/>
    <p:sldId id="321" r:id="rId8"/>
    <p:sldId id="322" r:id="rId9"/>
    <p:sldId id="1270" r:id="rId10"/>
    <p:sldId id="1330" r:id="rId11"/>
    <p:sldId id="1331" r:id="rId12"/>
    <p:sldId id="1332" r:id="rId13"/>
    <p:sldId id="1333" r:id="rId14"/>
    <p:sldId id="1334" r:id="rId15"/>
    <p:sldId id="1335" r:id="rId16"/>
    <p:sldId id="1336" r:id="rId17"/>
    <p:sldId id="1337" r:id="rId18"/>
    <p:sldId id="1338" r:id="rId19"/>
    <p:sldId id="1339" r:id="rId20"/>
    <p:sldId id="1340" r:id="rId21"/>
    <p:sldId id="1341" r:id="rId22"/>
    <p:sldId id="1342" r:id="rId23"/>
    <p:sldId id="1233" r:id="rId24"/>
    <p:sldId id="1234" r:id="rId25"/>
    <p:sldId id="1343" r:id="rId26"/>
    <p:sldId id="1344" r:id="rId27"/>
    <p:sldId id="1136" r:id="rId28"/>
    <p:sldId id="1020" r:id="rId29"/>
    <p:sldId id="1021" r:id="rId30"/>
    <p:sldId id="1022" r:id="rId31"/>
    <p:sldId id="863" r:id="rId32"/>
    <p:sldId id="864" r:id="rId33"/>
    <p:sldId id="1023" r:id="rId34"/>
    <p:sldId id="866" r:id="rId35"/>
    <p:sldId id="1364" r:id="rId36"/>
    <p:sldId id="1365" r:id="rId37"/>
    <p:sldId id="1366" r:id="rId38"/>
    <p:sldId id="1367" r:id="rId39"/>
    <p:sldId id="1368" r:id="rId40"/>
    <p:sldId id="1360" r:id="rId41"/>
    <p:sldId id="1361" r:id="rId42"/>
    <p:sldId id="1362" r:id="rId43"/>
    <p:sldId id="1363" r:id="rId44"/>
    <p:sldId id="1228" r:id="rId45"/>
    <p:sldId id="1229" r:id="rId46"/>
    <p:sldId id="1230" r:id="rId47"/>
    <p:sldId id="370" r:id="rId48"/>
    <p:sldId id="371" r:id="rId49"/>
    <p:sldId id="372" r:id="rId50"/>
    <p:sldId id="1231" r:id="rId51"/>
    <p:sldId id="1232" r:id="rId52"/>
    <p:sldId id="319" r:id="rId53"/>
    <p:sldId id="993" r:id="rId54"/>
    <p:sldId id="533" r:id="rId55"/>
    <p:sldId id="534" r:id="rId56"/>
    <p:sldId id="535" r:id="rId57"/>
    <p:sldId id="536" r:id="rId58"/>
    <p:sldId id="537" r:id="rId59"/>
    <p:sldId id="538" r:id="rId60"/>
    <p:sldId id="539" r:id="rId61"/>
    <p:sldId id="540" r:id="rId62"/>
    <p:sldId id="479" r:id="rId63"/>
    <p:sldId id="364" r:id="rId64"/>
    <p:sldId id="365" r:id="rId65"/>
    <p:sldId id="366" r:id="rId66"/>
    <p:sldId id="1028" r:id="rId67"/>
    <p:sldId id="1275" r:id="rId68"/>
    <p:sldId id="1276" r:id="rId69"/>
    <p:sldId id="1277" r:id="rId70"/>
    <p:sldId id="1278" r:id="rId71"/>
    <p:sldId id="1279" r:id="rId72"/>
    <p:sldId id="1280" r:id="rId73"/>
    <p:sldId id="1281" r:id="rId74"/>
    <p:sldId id="1282" r:id="rId75"/>
    <p:sldId id="1283" r:id="rId76"/>
    <p:sldId id="1284" r:id="rId77"/>
    <p:sldId id="1285" r:id="rId78"/>
    <p:sldId id="1290" r:id="rId79"/>
    <p:sldId id="1289" r:id="rId80"/>
    <p:sldId id="1288" r:id="rId81"/>
    <p:sldId id="1345" r:id="rId82"/>
    <p:sldId id="1346" r:id="rId83"/>
    <p:sldId id="1347" r:id="rId84"/>
    <p:sldId id="1348" r:id="rId85"/>
    <p:sldId id="1349" r:id="rId86"/>
    <p:sldId id="444" r:id="rId87"/>
    <p:sldId id="1350" r:id="rId88"/>
    <p:sldId id="1351" r:id="rId89"/>
    <p:sldId id="1352" r:id="rId90"/>
    <p:sldId id="1353" r:id="rId91"/>
    <p:sldId id="1354" r:id="rId92"/>
    <p:sldId id="1355" r:id="rId93"/>
    <p:sldId id="1356" r:id="rId94"/>
    <p:sldId id="1357" r:id="rId95"/>
    <p:sldId id="1358" r:id="rId96"/>
    <p:sldId id="1359" r:id="rId97"/>
    <p:sldId id="1291" r:id="rId98"/>
    <p:sldId id="1292" r:id="rId99"/>
    <p:sldId id="1293" r:id="rId100"/>
    <p:sldId id="826" r:id="rId101"/>
    <p:sldId id="464" r:id="rId102"/>
    <p:sldId id="865" r:id="rId103"/>
    <p:sldId id="914" r:id="rId104"/>
    <p:sldId id="888" r:id="rId105"/>
    <p:sldId id="889" r:id="rId106"/>
    <p:sldId id="890" r:id="rId107"/>
    <p:sldId id="891" r:id="rId108"/>
    <p:sldId id="892" r:id="rId109"/>
    <p:sldId id="893" r:id="rId110"/>
    <p:sldId id="894" r:id="rId111"/>
    <p:sldId id="895" r:id="rId112"/>
    <p:sldId id="896" r:id="rId113"/>
    <p:sldId id="897" r:id="rId114"/>
    <p:sldId id="898" r:id="rId115"/>
    <p:sldId id="899" r:id="rId116"/>
    <p:sldId id="900" r:id="rId117"/>
    <p:sldId id="901" r:id="rId118"/>
    <p:sldId id="902" r:id="rId119"/>
    <p:sldId id="903" r:id="rId120"/>
    <p:sldId id="904" r:id="rId121"/>
    <p:sldId id="905" r:id="rId122"/>
    <p:sldId id="906" r:id="rId123"/>
    <p:sldId id="907" r:id="rId124"/>
    <p:sldId id="908" r:id="rId125"/>
    <p:sldId id="909" r:id="rId126"/>
    <p:sldId id="910" r:id="rId127"/>
    <p:sldId id="867" r:id="rId128"/>
    <p:sldId id="868" r:id="rId129"/>
    <p:sldId id="869" r:id="rId130"/>
    <p:sldId id="870" r:id="rId131"/>
    <p:sldId id="871" r:id="rId132"/>
    <p:sldId id="872" r:id="rId133"/>
    <p:sldId id="873" r:id="rId134"/>
    <p:sldId id="874" r:id="rId135"/>
    <p:sldId id="875" r:id="rId136"/>
    <p:sldId id="876" r:id="rId137"/>
    <p:sldId id="877" r:id="rId138"/>
    <p:sldId id="878" r:id="rId139"/>
    <p:sldId id="879" r:id="rId140"/>
    <p:sldId id="880" r:id="rId141"/>
    <p:sldId id="881" r:id="rId142"/>
    <p:sldId id="502" r:id="rId143"/>
    <p:sldId id="503" r:id="rId144"/>
    <p:sldId id="795" r:id="rId145"/>
    <p:sldId id="796" r:id="rId146"/>
    <p:sldId id="797" r:id="rId147"/>
    <p:sldId id="794" r:id="rId148"/>
    <p:sldId id="571" r:id="rId149"/>
    <p:sldId id="859" r:id="rId150"/>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3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theme" Target="theme/theme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notesMaster" Target="notesMasters/notesMaster1.xml"/><Relationship Id="rId156"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viewProps" Target="view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97</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102</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42331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2899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409823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518651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44031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627660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17656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702022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998944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744370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49058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solidFill>
                  <a:srgbClr val="FFFFFF"/>
                </a:solidFill>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solidFill>
                  <a:srgbClr val="FFFFFF"/>
                </a:solidFill>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solidFill>
                <a:srgbClr val="FFFFFF"/>
              </a:solidFill>
            </a:endParaRPr>
          </a:p>
        </p:txBody>
      </p:sp>
      <p:grpSp>
        <p:nvGrpSpPr>
          <p:cNvPr id="3"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solidFill>
                  <a:srgbClr val="FFFFFF"/>
                </a:solidFill>
              </a:endParaRPr>
            </a:p>
          </p:txBody>
        </p:sp>
        <p:grpSp>
          <p:nvGrpSpPr>
            <p:cNvPr id="4"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solidFill>
                    <a:srgbClr val="FFFFFF"/>
                  </a:solidFill>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solidFill>
                  <a:srgbClr val="FFFFFF"/>
                </a:solidFill>
              </a:endParaRPr>
            </a:p>
          </p:txBody>
        </p:sp>
      </p:grpSp>
      <p:grpSp>
        <p:nvGrpSpPr>
          <p:cNvPr id="8"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solidFill>
                  <a:srgbClr val="FFFFFF"/>
                </a:solidFill>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130987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682527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838537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84387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762574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037491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987691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197764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644999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086032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946259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91630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63266995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solidFill>
                  <a:srgbClr val="FFFFFF"/>
                </a:solidFill>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solidFill>
                  <a:srgbClr val="FFFFFF"/>
                </a:solidFill>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solidFill>
                <a:srgbClr val="FFFFFF"/>
              </a:solidFill>
            </a:endParaRPr>
          </a:p>
        </p:txBody>
      </p:sp>
      <p:grpSp>
        <p:nvGrpSpPr>
          <p:cNvPr id="3"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solidFill>
                  <a:srgbClr val="FFFFFF"/>
                </a:solidFill>
              </a:endParaRPr>
            </a:p>
          </p:txBody>
        </p:sp>
        <p:grpSp>
          <p:nvGrpSpPr>
            <p:cNvPr id="4"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solidFill>
                    <a:srgbClr val="FFFFFF"/>
                  </a:solidFill>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solidFill>
                  <a:srgbClr val="FFFFFF"/>
                </a:solidFill>
              </a:endParaRPr>
            </a:p>
          </p:txBody>
        </p:sp>
      </p:grpSp>
      <p:grpSp>
        <p:nvGrpSpPr>
          <p:cNvPr id="5"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solidFill>
                  <a:srgbClr val="FFFFFF"/>
                </a:solidFill>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2946560"/>
      </p:ext>
    </p:extLst>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39900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than you. There’s nothing better than you. Lord’ there’s nothing. Nothing is better than you.</a:t>
            </a:r>
          </a:p>
        </p:txBody>
      </p:sp>
    </p:spTree>
    <p:extLst>
      <p:ext uri="{BB962C8B-B14F-4D97-AF65-F5344CB8AC3E}">
        <p14:creationId xmlns:p14="http://schemas.microsoft.com/office/powerpoint/2010/main" val="37977296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bg>
      <p:bgPr>
        <a:solidFill>
          <a:srgbClr val="C7C7C7"/>
        </a:solidFill>
        <a:effectLst/>
      </p:bgPr>
    </p:bg>
    <p:spTree>
      <p:nvGrpSpPr>
        <p:cNvPr id="1" name=""/>
        <p:cNvGrpSpPr/>
        <p:nvPr/>
      </p:nvGrpSpPr>
      <p:grpSpPr>
        <a:xfrm>
          <a:off x="0" y="0"/>
          <a:ext cx="0" cy="0"/>
          <a:chOff x="0" y="0"/>
          <a:chExt cx="0" cy="0"/>
        </a:xfrm>
      </p:grpSpPr>
      <p:sp>
        <p:nvSpPr>
          <p:cNvPr id="5122" name="Text Box 13"/>
          <p:cNvSpPr txBox="1">
            <a:spLocks noChangeArrowheads="1"/>
          </p:cNvSpPr>
          <p:nvPr/>
        </p:nvSpPr>
        <p:spPr bwMode="auto">
          <a:xfrm>
            <a:off x="4495800" y="228601"/>
            <a:ext cx="3200400" cy="409575"/>
          </a:xfrm>
          <a:prstGeom prst="rect">
            <a:avLst/>
          </a:prstGeom>
          <a:solidFill>
            <a:schemeClr val="tx1"/>
          </a:solidFill>
          <a:ln w="12700">
            <a:solidFill>
              <a:srgbClr val="000000"/>
            </a:solid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Verdana" pitchFamily="34" charset="0"/>
                <a:ea typeface="+mn-ea"/>
                <a:cs typeface="Arial" charset="0"/>
              </a:rPr>
              <a:t>BIBLICAL HOLIDAYS</a:t>
            </a:r>
          </a:p>
        </p:txBody>
      </p:sp>
      <p:sp>
        <p:nvSpPr>
          <p:cNvPr id="5123" name="Line 14"/>
          <p:cNvSpPr>
            <a:spLocks noChangeShapeType="1"/>
          </p:cNvSpPr>
          <p:nvPr/>
        </p:nvSpPr>
        <p:spPr bwMode="auto">
          <a:xfrm>
            <a:off x="3276600" y="457200"/>
            <a:ext cx="1219200" cy="0"/>
          </a:xfrm>
          <a:prstGeom prst="line">
            <a:avLst/>
          </a:prstGeom>
          <a:noFill/>
          <a:ln w="222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24" name="Line 15"/>
          <p:cNvSpPr>
            <a:spLocks noChangeShapeType="1"/>
          </p:cNvSpPr>
          <p:nvPr/>
        </p:nvSpPr>
        <p:spPr bwMode="auto">
          <a:xfrm>
            <a:off x="7696200" y="457200"/>
            <a:ext cx="1219200" cy="0"/>
          </a:xfrm>
          <a:prstGeom prst="line">
            <a:avLst/>
          </a:prstGeom>
          <a:noFill/>
          <a:ln w="222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25" name="Text Box 16"/>
          <p:cNvSpPr txBox="1">
            <a:spLocks noChangeArrowheads="1"/>
          </p:cNvSpPr>
          <p:nvPr/>
        </p:nvSpPr>
        <p:spPr bwMode="auto">
          <a:xfrm>
            <a:off x="2057400" y="914401"/>
            <a:ext cx="4724400" cy="366713"/>
          </a:xfrm>
          <a:prstGeom prst="rect">
            <a:avLst/>
          </a:prstGeom>
          <a:solidFill>
            <a:srgbClr val="000000"/>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Verdana" pitchFamily="34" charset="0"/>
                <a:ea typeface="+mn-ea"/>
                <a:cs typeface="Arial" charset="0"/>
              </a:rPr>
              <a:t>SPRING FEASTS</a:t>
            </a:r>
          </a:p>
        </p:txBody>
      </p:sp>
      <p:sp>
        <p:nvSpPr>
          <p:cNvPr id="5126" name="Text Box 17"/>
          <p:cNvSpPr txBox="1">
            <a:spLocks noChangeArrowheads="1"/>
          </p:cNvSpPr>
          <p:nvPr/>
        </p:nvSpPr>
        <p:spPr bwMode="auto">
          <a:xfrm>
            <a:off x="8001000" y="914401"/>
            <a:ext cx="2362200" cy="366713"/>
          </a:xfrm>
          <a:prstGeom prst="rect">
            <a:avLst/>
          </a:prstGeom>
          <a:solidFill>
            <a:srgbClr val="000000"/>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Verdana" pitchFamily="34" charset="0"/>
                <a:ea typeface="+mn-ea"/>
                <a:cs typeface="Arial" charset="0"/>
              </a:rPr>
              <a:t>FALL FEASTS</a:t>
            </a:r>
          </a:p>
        </p:txBody>
      </p:sp>
      <p:sp>
        <p:nvSpPr>
          <p:cNvPr id="5127" name="Line 18"/>
          <p:cNvSpPr>
            <a:spLocks noChangeShapeType="1"/>
          </p:cNvSpPr>
          <p:nvPr/>
        </p:nvSpPr>
        <p:spPr bwMode="auto">
          <a:xfrm>
            <a:off x="3276600" y="457200"/>
            <a:ext cx="0" cy="533400"/>
          </a:xfrm>
          <a:prstGeom prst="line">
            <a:avLst/>
          </a:prstGeom>
          <a:noFill/>
          <a:ln w="222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28" name="Line 19"/>
          <p:cNvSpPr>
            <a:spLocks noChangeShapeType="1"/>
          </p:cNvSpPr>
          <p:nvPr/>
        </p:nvSpPr>
        <p:spPr bwMode="auto">
          <a:xfrm>
            <a:off x="8915400" y="457200"/>
            <a:ext cx="0" cy="457200"/>
          </a:xfrm>
          <a:prstGeom prst="line">
            <a:avLst/>
          </a:prstGeom>
          <a:noFill/>
          <a:ln w="222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29" name="Line 20"/>
          <p:cNvSpPr>
            <a:spLocks noChangeShapeType="1"/>
          </p:cNvSpPr>
          <p:nvPr/>
        </p:nvSpPr>
        <p:spPr bwMode="auto">
          <a:xfrm>
            <a:off x="2362200" y="1219200"/>
            <a:ext cx="0" cy="1066800"/>
          </a:xfrm>
          <a:prstGeom prst="line">
            <a:avLst/>
          </a:prstGeom>
          <a:noFill/>
          <a:ln w="222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30" name="Line 21"/>
          <p:cNvSpPr>
            <a:spLocks noChangeShapeType="1"/>
          </p:cNvSpPr>
          <p:nvPr/>
        </p:nvSpPr>
        <p:spPr bwMode="auto">
          <a:xfrm>
            <a:off x="3276600" y="1295400"/>
            <a:ext cx="0" cy="2438400"/>
          </a:xfrm>
          <a:prstGeom prst="line">
            <a:avLst/>
          </a:prstGeom>
          <a:noFill/>
          <a:ln w="222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31" name="Line 22"/>
          <p:cNvSpPr>
            <a:spLocks noChangeShapeType="1"/>
          </p:cNvSpPr>
          <p:nvPr/>
        </p:nvSpPr>
        <p:spPr bwMode="auto">
          <a:xfrm>
            <a:off x="4343400" y="1219200"/>
            <a:ext cx="0" cy="1066800"/>
          </a:xfrm>
          <a:prstGeom prst="line">
            <a:avLst/>
          </a:prstGeom>
          <a:noFill/>
          <a:ln w="222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32" name="Line 23"/>
          <p:cNvSpPr>
            <a:spLocks noChangeShapeType="1"/>
          </p:cNvSpPr>
          <p:nvPr/>
        </p:nvSpPr>
        <p:spPr bwMode="auto">
          <a:xfrm>
            <a:off x="6096000" y="1295400"/>
            <a:ext cx="0" cy="990600"/>
          </a:xfrm>
          <a:prstGeom prst="line">
            <a:avLst/>
          </a:prstGeom>
          <a:noFill/>
          <a:ln w="222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33" name="Line 24"/>
          <p:cNvSpPr>
            <a:spLocks noChangeShapeType="1"/>
          </p:cNvSpPr>
          <p:nvPr/>
        </p:nvSpPr>
        <p:spPr bwMode="auto">
          <a:xfrm>
            <a:off x="8077200" y="1295400"/>
            <a:ext cx="0" cy="990600"/>
          </a:xfrm>
          <a:prstGeom prst="line">
            <a:avLst/>
          </a:prstGeom>
          <a:noFill/>
          <a:ln w="222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34" name="Line 25"/>
          <p:cNvSpPr>
            <a:spLocks noChangeShapeType="1"/>
          </p:cNvSpPr>
          <p:nvPr/>
        </p:nvSpPr>
        <p:spPr bwMode="auto">
          <a:xfrm>
            <a:off x="8915400" y="1295400"/>
            <a:ext cx="0" cy="2438400"/>
          </a:xfrm>
          <a:prstGeom prst="line">
            <a:avLst/>
          </a:prstGeom>
          <a:noFill/>
          <a:ln w="222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35" name="Line 26"/>
          <p:cNvSpPr>
            <a:spLocks noChangeShapeType="1"/>
          </p:cNvSpPr>
          <p:nvPr/>
        </p:nvSpPr>
        <p:spPr bwMode="auto">
          <a:xfrm>
            <a:off x="9829800" y="1295400"/>
            <a:ext cx="0" cy="1066800"/>
          </a:xfrm>
          <a:prstGeom prst="line">
            <a:avLst/>
          </a:prstGeom>
          <a:noFill/>
          <a:ln w="222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36" name="AutoShape 33"/>
          <p:cNvSpPr>
            <a:spLocks noChangeArrowheads="1"/>
          </p:cNvSpPr>
          <p:nvPr/>
        </p:nvSpPr>
        <p:spPr bwMode="auto">
          <a:xfrm>
            <a:off x="15240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Verdana" pitchFamily="34" charset="0"/>
                <a:ea typeface="+mn-ea"/>
                <a:cs typeface="Arial" charset="0"/>
              </a:rPr>
              <a:t>Passover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(Nisan 15)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Jesus’ Death</a:t>
            </a:r>
          </a:p>
        </p:txBody>
      </p:sp>
      <p:sp>
        <p:nvSpPr>
          <p:cNvPr id="5137" name="AutoShape 34"/>
          <p:cNvSpPr>
            <a:spLocks noChangeArrowheads="1"/>
          </p:cNvSpPr>
          <p:nvPr/>
        </p:nvSpPr>
        <p:spPr bwMode="auto">
          <a:xfrm>
            <a:off x="2514600" y="37338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Verdana" pitchFamily="34" charset="0"/>
                <a:ea typeface="+mn-ea"/>
                <a:cs typeface="Arial" charset="0"/>
              </a:rPr>
              <a:t>Unleavened</a:t>
            </a:r>
            <a:endPar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Verdana" pitchFamily="34" charset="0"/>
                <a:ea typeface="+mn-ea"/>
                <a:cs typeface="Arial" charset="0"/>
              </a:rPr>
              <a:t>Bread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(Nisan 15-22)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Jesus’ Burial</a:t>
            </a:r>
          </a:p>
        </p:txBody>
      </p:sp>
      <p:sp>
        <p:nvSpPr>
          <p:cNvPr id="5138" name="AutoShape 35"/>
          <p:cNvSpPr>
            <a:spLocks noChangeArrowheads="1"/>
          </p:cNvSpPr>
          <p:nvPr/>
        </p:nvSpPr>
        <p:spPr bwMode="auto">
          <a:xfrm>
            <a:off x="3352800" y="2286000"/>
            <a:ext cx="1676400" cy="1143000"/>
          </a:xfrm>
          <a:prstGeom prst="flowChartAlternateProcess">
            <a:avLst/>
          </a:prstGeom>
          <a:solidFill>
            <a:schemeClr val="tx1"/>
          </a:solidFill>
          <a:ln w="12700">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Verdana" pitchFamily="34" charset="0"/>
                <a:ea typeface="+mn-ea"/>
                <a:cs typeface="Arial" charset="0"/>
              </a:rPr>
              <a:t>First Fruits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Verdana" pitchFamily="34" charset="0"/>
                <a:ea typeface="+mn-ea"/>
                <a:cs typeface="Arial" charset="0"/>
              </a:rPr>
              <a:t>(Nisan 17)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Verdana" pitchFamily="34" charset="0"/>
                <a:ea typeface="+mn-ea"/>
                <a:cs typeface="Arial" charset="0"/>
              </a:rPr>
              <a:t>Resurrection</a:t>
            </a:r>
          </a:p>
        </p:txBody>
      </p:sp>
      <p:sp>
        <p:nvSpPr>
          <p:cNvPr id="5139" name="AutoShape 36"/>
          <p:cNvSpPr>
            <a:spLocks noChangeArrowheads="1"/>
          </p:cNvSpPr>
          <p:nvPr/>
        </p:nvSpPr>
        <p:spPr bwMode="auto">
          <a:xfrm>
            <a:off x="52959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Verdana" pitchFamily="34" charset="0"/>
                <a:ea typeface="+mn-ea"/>
                <a:cs typeface="Arial" charset="0"/>
              </a:rPr>
              <a:t>Pentecost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(Sivan 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Holy Spirit</a:t>
            </a:r>
          </a:p>
        </p:txBody>
      </p:sp>
      <p:sp>
        <p:nvSpPr>
          <p:cNvPr id="5140" name="AutoShape 37"/>
          <p:cNvSpPr>
            <a:spLocks noChangeArrowheads="1"/>
          </p:cNvSpPr>
          <p:nvPr/>
        </p:nvSpPr>
        <p:spPr bwMode="auto">
          <a:xfrm>
            <a:off x="72390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Verdana" pitchFamily="34" charset="0"/>
                <a:ea typeface="+mn-ea"/>
                <a:cs typeface="Arial" charset="0"/>
              </a:rPr>
              <a:t>Trumpets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(Tishri 1&amp;2)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Repentance</a:t>
            </a:r>
          </a:p>
        </p:txBody>
      </p:sp>
      <p:sp>
        <p:nvSpPr>
          <p:cNvPr id="5141" name="AutoShape 38"/>
          <p:cNvSpPr>
            <a:spLocks noChangeArrowheads="1"/>
          </p:cNvSpPr>
          <p:nvPr/>
        </p:nvSpPr>
        <p:spPr bwMode="auto">
          <a:xfrm>
            <a:off x="90678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Verdana" pitchFamily="34" charset="0"/>
                <a:ea typeface="+mn-ea"/>
                <a:cs typeface="Arial" charset="0"/>
              </a:rPr>
              <a:t>Tabernacles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(Tishri 15)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Rejoicing</a:t>
            </a:r>
          </a:p>
        </p:txBody>
      </p:sp>
      <p:sp>
        <p:nvSpPr>
          <p:cNvPr id="5142" name="AutoShape 39"/>
          <p:cNvSpPr>
            <a:spLocks noChangeArrowheads="1"/>
          </p:cNvSpPr>
          <p:nvPr/>
        </p:nvSpPr>
        <p:spPr bwMode="auto">
          <a:xfrm>
            <a:off x="8077200" y="37338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Verdana" pitchFamily="34" charset="0"/>
                <a:ea typeface="+mn-ea"/>
                <a:cs typeface="Arial" charset="0"/>
              </a:rPr>
              <a:t>Yom</a:t>
            </a: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 </a:t>
            </a:r>
            <a:r>
              <a:rPr kumimoji="0" lang="en-US" sz="1800" b="1" i="0" u="none" strike="noStrike" kern="1200" cap="none" spc="0" normalizeH="0" baseline="0" noProof="0">
                <a:ln>
                  <a:noFill/>
                </a:ln>
                <a:solidFill>
                  <a:srgbClr val="000000"/>
                </a:solidFill>
                <a:effectLst/>
                <a:uLnTx/>
                <a:uFillTx/>
                <a:latin typeface="Verdana" pitchFamily="34" charset="0"/>
                <a:ea typeface="+mn-ea"/>
                <a:cs typeface="Arial" charset="0"/>
              </a:rPr>
              <a:t>Kippur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(Tishri 10)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Redemption</a:t>
            </a:r>
          </a:p>
        </p:txBody>
      </p:sp>
      <p:sp>
        <p:nvSpPr>
          <p:cNvPr id="5143" name="Text Box 43"/>
          <p:cNvSpPr txBox="1">
            <a:spLocks noChangeArrowheads="1"/>
          </p:cNvSpPr>
          <p:nvPr/>
        </p:nvSpPr>
        <p:spPr bwMode="auto">
          <a:xfrm>
            <a:off x="4800600" y="1447800"/>
            <a:ext cx="762000" cy="64135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50 Days</a:t>
            </a:r>
          </a:p>
        </p:txBody>
      </p:sp>
      <p:sp>
        <p:nvSpPr>
          <p:cNvPr id="5144" name="Line 44"/>
          <p:cNvSpPr>
            <a:spLocks noChangeShapeType="1"/>
          </p:cNvSpPr>
          <p:nvPr/>
        </p:nvSpPr>
        <p:spPr bwMode="auto">
          <a:xfrm flipH="1">
            <a:off x="4419600" y="1676400"/>
            <a:ext cx="533400" cy="0"/>
          </a:xfrm>
          <a:prstGeom prst="line">
            <a:avLst/>
          </a:prstGeom>
          <a:noFill/>
          <a:ln w="22225">
            <a:solidFill>
              <a:srgbClr val="000000"/>
            </a:solidFill>
            <a:round/>
            <a:headEnd/>
            <a:tailEnd type="triangle" w="lg"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45" name="Line 45"/>
          <p:cNvSpPr>
            <a:spLocks noChangeShapeType="1"/>
          </p:cNvSpPr>
          <p:nvPr/>
        </p:nvSpPr>
        <p:spPr bwMode="auto">
          <a:xfrm>
            <a:off x="5410200" y="1676400"/>
            <a:ext cx="533400" cy="0"/>
          </a:xfrm>
          <a:prstGeom prst="line">
            <a:avLst/>
          </a:prstGeom>
          <a:noFill/>
          <a:ln w="22225">
            <a:solidFill>
              <a:srgbClr val="000000"/>
            </a:solidFill>
            <a:round/>
            <a:headEnd/>
            <a:tailEnd type="triangle" w="lg"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46" name="Line 46"/>
          <p:cNvSpPr>
            <a:spLocks noChangeShapeType="1"/>
          </p:cNvSpPr>
          <p:nvPr/>
        </p:nvSpPr>
        <p:spPr bwMode="auto">
          <a:xfrm>
            <a:off x="3200400" y="5334000"/>
            <a:ext cx="2667000" cy="0"/>
          </a:xfrm>
          <a:prstGeom prst="line">
            <a:avLst/>
          </a:prstGeom>
          <a:noFill/>
          <a:ln w="22225">
            <a:solidFill>
              <a:srgbClr val="000000"/>
            </a:solidFill>
            <a:round/>
            <a:headEnd/>
            <a:tailEnd type="triangle" w="lg" len="lg"/>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47" name="Line 47"/>
          <p:cNvSpPr>
            <a:spLocks noChangeShapeType="1"/>
          </p:cNvSpPr>
          <p:nvPr/>
        </p:nvSpPr>
        <p:spPr bwMode="auto">
          <a:xfrm flipH="1">
            <a:off x="1752600" y="5334000"/>
            <a:ext cx="1447800" cy="0"/>
          </a:xfrm>
          <a:prstGeom prst="line">
            <a:avLst/>
          </a:prstGeom>
          <a:noFill/>
          <a:ln w="22225">
            <a:solidFill>
              <a:srgbClr val="000000"/>
            </a:solidFill>
            <a:round/>
            <a:headEnd/>
            <a:tailEnd type="triangle" w="lg" len="lg"/>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48" name="Line 48"/>
          <p:cNvSpPr>
            <a:spLocks noChangeShapeType="1"/>
          </p:cNvSpPr>
          <p:nvPr/>
        </p:nvSpPr>
        <p:spPr bwMode="auto">
          <a:xfrm>
            <a:off x="9448800" y="5334000"/>
            <a:ext cx="990600" cy="0"/>
          </a:xfrm>
          <a:prstGeom prst="line">
            <a:avLst/>
          </a:prstGeom>
          <a:noFill/>
          <a:ln w="22225">
            <a:solidFill>
              <a:srgbClr val="000000"/>
            </a:solidFill>
            <a:round/>
            <a:headEnd/>
            <a:tailEnd type="triangle" w="lg" len="lg"/>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49" name="Line 49"/>
          <p:cNvSpPr>
            <a:spLocks noChangeShapeType="1"/>
          </p:cNvSpPr>
          <p:nvPr/>
        </p:nvSpPr>
        <p:spPr bwMode="auto">
          <a:xfrm flipH="1">
            <a:off x="8153400" y="5334000"/>
            <a:ext cx="1295400" cy="0"/>
          </a:xfrm>
          <a:prstGeom prst="line">
            <a:avLst/>
          </a:prstGeom>
          <a:noFill/>
          <a:ln w="22225">
            <a:solidFill>
              <a:srgbClr val="000000"/>
            </a:solidFill>
            <a:round/>
            <a:headEnd/>
            <a:tailEnd type="triangle" w="lg" len="lg"/>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50" name="Line 50"/>
          <p:cNvSpPr>
            <a:spLocks noChangeShapeType="1"/>
          </p:cNvSpPr>
          <p:nvPr/>
        </p:nvSpPr>
        <p:spPr bwMode="auto">
          <a:xfrm flipH="1">
            <a:off x="6172200" y="5334000"/>
            <a:ext cx="1219200" cy="0"/>
          </a:xfrm>
          <a:prstGeom prst="line">
            <a:avLst/>
          </a:prstGeom>
          <a:noFill/>
          <a:ln w="22225">
            <a:solidFill>
              <a:srgbClr val="000000"/>
            </a:solidFill>
            <a:round/>
            <a:headEnd/>
            <a:tailEnd type="triangle" w="lg" len="lg"/>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51" name="Line 51"/>
          <p:cNvSpPr>
            <a:spLocks noChangeShapeType="1"/>
          </p:cNvSpPr>
          <p:nvPr/>
        </p:nvSpPr>
        <p:spPr bwMode="auto">
          <a:xfrm>
            <a:off x="7391400" y="5334000"/>
            <a:ext cx="609600" cy="0"/>
          </a:xfrm>
          <a:prstGeom prst="line">
            <a:avLst/>
          </a:prstGeom>
          <a:noFill/>
          <a:ln w="22225">
            <a:solidFill>
              <a:srgbClr val="000000"/>
            </a:solidFill>
            <a:round/>
            <a:headEnd/>
            <a:tailEnd type="triangle" w="lg" len="lg"/>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52" name="Text Box 52"/>
          <p:cNvSpPr txBox="1">
            <a:spLocks noChangeArrowheads="1"/>
          </p:cNvSpPr>
          <p:nvPr/>
        </p:nvSpPr>
        <p:spPr bwMode="auto">
          <a:xfrm>
            <a:off x="1524000" y="5562601"/>
            <a:ext cx="4495800" cy="7794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Historically Fulfilled During Jesus’</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First Coming</a:t>
            </a:r>
          </a:p>
        </p:txBody>
      </p:sp>
      <p:sp>
        <p:nvSpPr>
          <p:cNvPr id="5153" name="Text Box 53"/>
          <p:cNvSpPr txBox="1">
            <a:spLocks noChangeArrowheads="1"/>
          </p:cNvSpPr>
          <p:nvPr/>
        </p:nvSpPr>
        <p:spPr bwMode="auto">
          <a:xfrm>
            <a:off x="5943600" y="5562601"/>
            <a:ext cx="2133600" cy="36671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The Church Age</a:t>
            </a:r>
          </a:p>
        </p:txBody>
      </p:sp>
      <p:sp>
        <p:nvSpPr>
          <p:cNvPr id="5154" name="Text Box 54"/>
          <p:cNvSpPr txBox="1">
            <a:spLocks noChangeArrowheads="1"/>
          </p:cNvSpPr>
          <p:nvPr/>
        </p:nvSpPr>
        <p:spPr bwMode="auto">
          <a:xfrm>
            <a:off x="8229600" y="5562600"/>
            <a:ext cx="2209800" cy="132873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To Be Fulfilled By The Second Coming of Jesus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(Second Advent)</a:t>
            </a:r>
          </a:p>
        </p:txBody>
      </p:sp>
      <p:sp>
        <p:nvSpPr>
          <p:cNvPr id="5155" name="Text Box 55"/>
          <p:cNvSpPr txBox="1">
            <a:spLocks noChangeArrowheads="1"/>
          </p:cNvSpPr>
          <p:nvPr/>
        </p:nvSpPr>
        <p:spPr bwMode="auto">
          <a:xfrm>
            <a:off x="2895600" y="6491288"/>
            <a:ext cx="2362200" cy="36671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(First Advent)</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One of Jesus’ first agendas on coming to earth was to destroy the works of the devil!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1 John 3:7-9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7 Little children, let no one deceive you. He who practices righteousness is righteous, just as He is righteous. 8 He who sins is of the devil, for the devil has sinned from the beginning. For this purpose the Son of God was manifested, that He might destroy the works of the devil. 9 Whoever has been born of God does not sin, for His seed remains in him; and he cannot sin, because he has been born of God.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If you’ve been a Christian for any length of time, you’re probably very familiar with the story of Jesus Christ’s resurrection</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But has it changed how you live?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What impact does Christ’s resurrection have on your thinking, conversation, and conduct?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Truths About the Resurrection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Jesus Christ is alive at the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Father’s right hand.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10:12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He, having offered one sacrifice for sins for all time, sat down at the right hand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 are Forgiven and Eternally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S</a:t>
            </a:r>
            <a:r>
              <a:rPr lang="en-US" sz="4000" b="1" dirty="0">
                <a:effectLst/>
                <a:latin typeface="Verdana" panose="020B0604030504040204" pitchFamily="34" charset="0"/>
                <a:ea typeface="Calibri" panose="020F0502020204030204" pitchFamily="34" charset="0"/>
                <a:cs typeface="Times New Roman" panose="02020603050405020304" pitchFamily="18" charset="0"/>
              </a:rPr>
              <a:t>ecure in Christ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9235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turn mourning to dancing. You give beauty for ashes. You turn shame into glory. You’re the only one </a:t>
            </a:r>
          </a:p>
        </p:txBody>
      </p:sp>
    </p:spTree>
    <p:extLst>
      <p:ext uri="{BB962C8B-B14F-4D97-AF65-F5344CB8AC3E}">
        <p14:creationId xmlns:p14="http://schemas.microsoft.com/office/powerpoint/2010/main" val="282465407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Ephesians 1:13-14</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13 In Him you also trusted, after you heard the word of truth, the gospel of your salvation; in whom also, having believed, you were sealed with the Holy Spirit of promise, 14 who is the guarantee of our inheritance until the redemption of the purchased possession, to the praise of His glory.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215931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We are going to live forever!</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3:16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God so loved the world, that He gave His only Son, so that everyone who believes in Him will not perish, but have eternal life” </a:t>
            </a:r>
            <a:endParaRPr lang="en-US"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We too will be physically Resurrected!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15:42-49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42 So also is the resurrection of the dead. The body is sown in corruption, it is raised in incorruption. 43 It is sown in dishonor, it is raised in glory. It is sown in weakness, it is raised in power. 44 It is sown a natural body, it is raised a spiritual body. There is a natural body, and there is a spiritual body.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90346452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45 And so it is written, "The first man Adam became a living being." The last Adam became a life-giving spirit. 46 However, the spiritual is not first, but the natural, and afterward the spiritual. 47 The first man was of the earth, made of dust; the second Man is the Lord from heaven.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8662029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48 As was the man of dust, so also are those who are made of dust; and as is the heavenly Man, so also are those who are heavenly. 49 And as we have borne the image of the man of dust, we shall also bear the image of the heavenly Man.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Heaven is our home!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if I go and prepare a place for you, I will come again and receive you to Myself; that where I am, there you may be also”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10:10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thief does not come except to steal, and to kill, and to destroy. I have come that they may have life, and that they may have it more abundantly”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can. You turn mourning to dancing. You give beauty for ashes. You turn shame into glory. You’re</a:t>
            </a:r>
          </a:p>
        </p:txBody>
      </p:sp>
    </p:spTree>
    <p:extLst>
      <p:ext uri="{BB962C8B-B14F-4D97-AF65-F5344CB8AC3E}">
        <p14:creationId xmlns:p14="http://schemas.microsoft.com/office/powerpoint/2010/main" val="54216280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 will see our Loved Ones!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71014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“We are confident, yes, well pleased rather to be absent from the body and to be present with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6627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Has Christ made a difference in your life?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36836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Are you growing in holiness?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14151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1:15-16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but as He who called you is holy, you also be holy in all your conduct, 16 because it is written, "Be holy, for I am holy."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56506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12:14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“Pursue peace with all people, and holiness, without which no one will see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17973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is your message as a believer?</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48012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Are you a beacon to the people with whom you work and live?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619689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4:30-32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30 And do not grieve the Holy Spirit of God, by whom you were sealed for the day of redemption. 31 Let all bitterness, wrath, anger, clamor, and evil speaking be put away from you, with all malice. 32 And be kind to one another, tenderhearted, forgiving one another, just as God in Christ forgave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803610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Are you serving the Lord in the power of the Holy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2293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only one who can. You turn graves into gardens. You turn bones into armies. You turn seas into </a:t>
            </a:r>
          </a:p>
        </p:txBody>
      </p:sp>
    </p:spTree>
    <p:extLst>
      <p:ext uri="{BB962C8B-B14F-4D97-AF65-F5344CB8AC3E}">
        <p14:creationId xmlns:p14="http://schemas.microsoft.com/office/powerpoint/2010/main" val="269032888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16:8-11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when He has come, He will convict the world of sin, and of righteousness, and of judgment:</a:t>
            </a:r>
            <a:r>
              <a:rPr lang="en-US" sz="4000" dirty="0">
                <a:effectLst/>
                <a:latin typeface="Verdana" panose="020B0604030504040204" pitchFamily="34" charset="0"/>
                <a:ea typeface="Calibri" panose="020F0502020204030204" pitchFamily="34" charset="0"/>
                <a:cs typeface="Times New Roman" panose="02020603050405020304" pitchFamily="18" charset="0"/>
              </a:rPr>
              <a:t> 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of sin, because they do not believe in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10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of righteousness, because I go to My Father and you see Me no more;</a:t>
            </a:r>
            <a:r>
              <a:rPr lang="en-US" sz="4000" dirty="0">
                <a:effectLst/>
                <a:latin typeface="Verdana" panose="020B0604030504040204" pitchFamily="34" charset="0"/>
                <a:ea typeface="Calibri" panose="020F0502020204030204" pitchFamily="34" charset="0"/>
                <a:cs typeface="Times New Roman" panose="02020603050405020304" pitchFamily="18" charset="0"/>
              </a:rPr>
              <a:t> 11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of judgment, because the ruler of this world is judged.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898059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For I am not ashamed of the gospel of Christ, for it is the power of God to salvation for everyone who believes, for the Jew first and also for the Greek. 17 For in it the righteousness of God is revealed from faith to faith; as it is written, "The just shall live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532405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Do you realize that you are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never alone?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879958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13:5-6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Let your conduct be without covetousness; be content with such things as you have. For He Himself has said, "I will never leave you nor forsake you."  6 So we may boldly say: "The LORD is my helper; I will not fear. What can man do to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4220781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How often do you think about Christ’s resurrection?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509117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What hope does it offer in the midst of your daily life?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94512433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How has Jesus’ resurrection affected how you live?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59607935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Is death to sin evident in your character, conversations, and conduct?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97814640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5. Could those who know you well say that you are living a new kind of life, or would they say you are still living as you did before salvation?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786021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Highways. You’re the only one who can you’re the only one who can. Oh there’s nothing better than you</a:t>
            </a:r>
          </a:p>
        </p:txBody>
      </p:sp>
    </p:spTree>
    <p:extLst>
      <p:ext uri="{BB962C8B-B14F-4D97-AF65-F5344CB8AC3E}">
        <p14:creationId xmlns:p14="http://schemas.microsoft.com/office/powerpoint/2010/main" val="19611771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nothing better than you. Lord there’s nothing. Nothing is better than you. Oh there’s nothing better </a:t>
            </a:r>
          </a:p>
        </p:txBody>
      </p:sp>
    </p:spTree>
    <p:extLst>
      <p:ext uri="{BB962C8B-B14F-4D97-AF65-F5344CB8AC3E}">
        <p14:creationId xmlns:p14="http://schemas.microsoft.com/office/powerpoint/2010/main" val="3386387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Than you. There’s nothing better than you. Lord, there’s nothing. Nothing is better than you. You turn</a:t>
            </a:r>
          </a:p>
        </p:txBody>
      </p:sp>
    </p:spTree>
    <p:extLst>
      <p:ext uri="{BB962C8B-B14F-4D97-AF65-F5344CB8AC3E}">
        <p14:creationId xmlns:p14="http://schemas.microsoft.com/office/powerpoint/2010/main" val="2611313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Graves into gardens. You turn bones into armies. You turn seas into highways. You’re the only one who </a:t>
            </a:r>
          </a:p>
        </p:txBody>
      </p:sp>
    </p:spTree>
    <p:extLst>
      <p:ext uri="{BB962C8B-B14F-4D97-AF65-F5344CB8AC3E}">
        <p14:creationId xmlns:p14="http://schemas.microsoft.com/office/powerpoint/2010/main" val="3935720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Can. You turn graves into gardens. You turn bones into armies. You turn seas into highways you’re the </a:t>
            </a:r>
          </a:p>
        </p:txBody>
      </p:sp>
    </p:spTree>
    <p:extLst>
      <p:ext uri="{BB962C8B-B14F-4D97-AF65-F5344CB8AC3E}">
        <p14:creationId xmlns:p14="http://schemas.microsoft.com/office/powerpoint/2010/main" val="901085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Only one who can. You’re the only one who. You’re the only one who can.</a:t>
            </a:r>
          </a:p>
        </p:txBody>
      </p:sp>
    </p:spTree>
    <p:extLst>
      <p:ext uri="{BB962C8B-B14F-4D97-AF65-F5344CB8AC3E}">
        <p14:creationId xmlns:p14="http://schemas.microsoft.com/office/powerpoint/2010/main" val="1382971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Graves into Gardens</a:t>
            </a:r>
          </a:p>
          <a:p>
            <a:pPr marL="0" indent="0" algn="ctr">
              <a:buNone/>
            </a:pPr>
            <a:r>
              <a:rPr lang="en-US" sz="4400" b="1" dirty="0">
                <a:solidFill>
                  <a:schemeClr val="bg1"/>
                </a:solidFill>
                <a:latin typeface="Arial"/>
                <a:ea typeface="+mn-lt"/>
                <a:cs typeface="+mn-lt"/>
              </a:rPr>
              <a:t>(Elevation Worship)</a:t>
            </a:r>
          </a:p>
        </p:txBody>
      </p:sp>
    </p:spTree>
    <p:extLst>
      <p:ext uri="{BB962C8B-B14F-4D97-AF65-F5344CB8AC3E}">
        <p14:creationId xmlns:p14="http://schemas.microsoft.com/office/powerpoint/2010/main" val="2488033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above all names Be exalted now in the heavens As Your glory fills this place You alone deserve 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82137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praise You’re the name above all names Worthy is Your name, Jesus You deserve the praise Worthy is</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535853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Your name Worthy is Your name, Jesus You deserve the praise Worthy is Your name Worthy is Your</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282699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name, Jesus You deserve the praise Worthy is Your name Worthy is Your name, Jesus You deserve the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215995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praise Worthy is Your name Oh, oh</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546580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Cornerstone</a:t>
            </a:r>
          </a:p>
          <a:p>
            <a:pPr marL="0" indent="0" algn="ctr">
              <a:buNone/>
            </a:pPr>
            <a:r>
              <a:rPr lang="en-US" sz="4400" b="1" dirty="0">
                <a:solidFill>
                  <a:schemeClr val="bg1"/>
                </a:solidFill>
                <a:latin typeface="Arial"/>
                <a:ea typeface="+mn-lt"/>
                <a:cs typeface="+mn-lt"/>
              </a:rPr>
              <a:t>(Hillsong)</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4276292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hope is built on nothing less. Than Jesus blood and righteousness. I dare not trust the sweetest</a:t>
            </a:r>
          </a:p>
        </p:txBody>
      </p:sp>
    </p:spTree>
    <p:extLst>
      <p:ext uri="{BB962C8B-B14F-4D97-AF65-F5344CB8AC3E}">
        <p14:creationId xmlns:p14="http://schemas.microsoft.com/office/powerpoint/2010/main" val="583919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frame. But wholly trust in Jesus name. My hope is built on nothing less. Than Jesus blood and </a:t>
            </a:r>
          </a:p>
        </p:txBody>
      </p:sp>
    </p:spTree>
    <p:extLst>
      <p:ext uri="{BB962C8B-B14F-4D97-AF65-F5344CB8AC3E}">
        <p14:creationId xmlns:p14="http://schemas.microsoft.com/office/powerpoint/2010/main" val="2628757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righteousness. I dare not trust the sweetest frame Burt wholly trust in Jesus name. Christ alone,</a:t>
            </a:r>
          </a:p>
        </p:txBody>
      </p:sp>
    </p:spTree>
    <p:extLst>
      <p:ext uri="{BB962C8B-B14F-4D97-AF65-F5344CB8AC3E}">
        <p14:creationId xmlns:p14="http://schemas.microsoft.com/office/powerpoint/2010/main" val="3961666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Cornerstone weak made strong in the Savior’s love. Through the storm, He is Lord. Lord of all. When </a:t>
            </a:r>
          </a:p>
        </p:txBody>
      </p:sp>
    </p:spTree>
    <p:extLst>
      <p:ext uri="{BB962C8B-B14F-4D97-AF65-F5344CB8AC3E}">
        <p14:creationId xmlns:p14="http://schemas.microsoft.com/office/powerpoint/2010/main" val="250976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searched the World but it couldn’t fill me. Man’s empty praise and treasures that fade Are never </a:t>
            </a:r>
          </a:p>
        </p:txBody>
      </p:sp>
    </p:spTree>
    <p:extLst>
      <p:ext uri="{BB962C8B-B14F-4D97-AF65-F5344CB8AC3E}">
        <p14:creationId xmlns:p14="http://schemas.microsoft.com/office/powerpoint/2010/main" val="1838992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Darkness seems to hide his face. I rest on his unchanging grace. In every high and stormy gale my</a:t>
            </a:r>
          </a:p>
        </p:txBody>
      </p:sp>
    </p:spTree>
    <p:extLst>
      <p:ext uri="{BB962C8B-B14F-4D97-AF65-F5344CB8AC3E}">
        <p14:creationId xmlns:p14="http://schemas.microsoft.com/office/powerpoint/2010/main" val="85767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anchor holds within the Veil. My anchor holds within the veil. Christ alone </a:t>
            </a:r>
            <a:r>
              <a:rPr lang="en-US" sz="4000" dirty="0" err="1">
                <a:solidFill>
                  <a:schemeClr val="bg1"/>
                </a:solidFill>
                <a:latin typeface="Arial"/>
                <a:ea typeface="+mn-lt"/>
                <a:cs typeface="+mn-lt"/>
              </a:rPr>
              <a:t>Cornerstone.Weak</a:t>
            </a:r>
            <a:r>
              <a:rPr lang="en-US" sz="4000" dirty="0">
                <a:solidFill>
                  <a:schemeClr val="bg1"/>
                </a:solidFill>
                <a:latin typeface="Arial"/>
                <a:ea typeface="+mn-lt"/>
                <a:cs typeface="+mn-lt"/>
              </a:rPr>
              <a:t> made strong</a:t>
            </a:r>
          </a:p>
        </p:txBody>
      </p:sp>
    </p:spTree>
    <p:extLst>
      <p:ext uri="{BB962C8B-B14F-4D97-AF65-F5344CB8AC3E}">
        <p14:creationId xmlns:p14="http://schemas.microsoft.com/office/powerpoint/2010/main" val="2628221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 the Savior’s love. Through the storm, He is Lord. Lord of all. He is Lord, Lord of all. Christ alone </a:t>
            </a:r>
          </a:p>
        </p:txBody>
      </p:sp>
    </p:spTree>
    <p:extLst>
      <p:ext uri="{BB962C8B-B14F-4D97-AF65-F5344CB8AC3E}">
        <p14:creationId xmlns:p14="http://schemas.microsoft.com/office/powerpoint/2010/main" val="4098257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Cornerstone, weak made strong in the Savior’s love. Through the storm, He is Lord. Lord of all. When he</a:t>
            </a:r>
          </a:p>
        </p:txBody>
      </p:sp>
    </p:spTree>
    <p:extLst>
      <p:ext uri="{BB962C8B-B14F-4D97-AF65-F5344CB8AC3E}">
        <p14:creationId xmlns:p14="http://schemas.microsoft.com/office/powerpoint/2010/main" val="1313101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Shall come with trumpet sound. Oh may I then in him be found. Dressed in His righteousness alone.</a:t>
            </a:r>
          </a:p>
        </p:txBody>
      </p:sp>
    </p:spTree>
    <p:extLst>
      <p:ext uri="{BB962C8B-B14F-4D97-AF65-F5344CB8AC3E}">
        <p14:creationId xmlns:p14="http://schemas.microsoft.com/office/powerpoint/2010/main" val="3857114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Faultless stand before the throne. Christ alone, Cornerstone. Weak made </a:t>
            </a:r>
            <a:r>
              <a:rPr lang="en-US" sz="4000" dirty="0" err="1">
                <a:solidFill>
                  <a:schemeClr val="bg1"/>
                </a:solidFill>
                <a:latin typeface="Arial"/>
                <a:ea typeface="+mn-lt"/>
                <a:cs typeface="+mn-lt"/>
              </a:rPr>
              <a:t>stong</a:t>
            </a:r>
            <a:r>
              <a:rPr lang="en-US" sz="4000" dirty="0">
                <a:solidFill>
                  <a:schemeClr val="bg1"/>
                </a:solidFill>
                <a:latin typeface="Arial"/>
                <a:ea typeface="+mn-lt"/>
                <a:cs typeface="+mn-lt"/>
              </a:rPr>
              <a:t> in the Savior’s love. </a:t>
            </a:r>
          </a:p>
        </p:txBody>
      </p:sp>
    </p:spTree>
    <p:extLst>
      <p:ext uri="{BB962C8B-B14F-4D97-AF65-F5344CB8AC3E}">
        <p14:creationId xmlns:p14="http://schemas.microsoft.com/office/powerpoint/2010/main" val="42514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Through the storm, He is Lord lord of all.</a:t>
            </a:r>
          </a:p>
        </p:txBody>
      </p:sp>
    </p:spTree>
    <p:extLst>
      <p:ext uri="{BB962C8B-B14F-4D97-AF65-F5344CB8AC3E}">
        <p14:creationId xmlns:p14="http://schemas.microsoft.com/office/powerpoint/2010/main" val="3949936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“How Great Is Our God”</a:t>
            </a:r>
          </a:p>
          <a:p>
            <a:pPr marL="0" indent="0" algn="ctr">
              <a:buNone/>
            </a:pPr>
            <a:r>
              <a:rPr lang="en-US" sz="4400" b="1" dirty="0">
                <a:solidFill>
                  <a:schemeClr val="bg1"/>
                </a:solidFill>
                <a:latin typeface="Arial"/>
                <a:ea typeface="+mn-lt"/>
                <a:cs typeface="+mn-lt"/>
              </a:rPr>
              <a:t>(Chris Tomlin)</a:t>
            </a:r>
          </a:p>
        </p:txBody>
      </p:sp>
    </p:spTree>
    <p:extLst>
      <p:ext uri="{BB962C8B-B14F-4D97-AF65-F5344CB8AC3E}">
        <p14:creationId xmlns:p14="http://schemas.microsoft.com/office/powerpoint/2010/main" val="2919799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splendor of a King, clothed in majesty Let all the Earth rejoice All the Earth rejoice He wraps himself in</a:t>
            </a:r>
          </a:p>
        </p:txBody>
      </p:sp>
    </p:spTree>
    <p:extLst>
      <p:ext uri="{BB962C8B-B14F-4D97-AF65-F5344CB8AC3E}">
        <p14:creationId xmlns:p14="http://schemas.microsoft.com/office/powerpoint/2010/main" val="33761617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light And darkness tries to hide And trembles at His voice Trembles at His voice How great is our God, </a:t>
            </a:r>
          </a:p>
        </p:txBody>
      </p:sp>
    </p:spTree>
    <p:extLst>
      <p:ext uri="{BB962C8B-B14F-4D97-AF65-F5344CB8AC3E}">
        <p14:creationId xmlns:p14="http://schemas.microsoft.com/office/powerpoint/2010/main" val="1746642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Then you came along and put me back together And every desire Is now satisfied here in</a:t>
            </a:r>
          </a:p>
        </p:txBody>
      </p:sp>
    </p:spTree>
    <p:extLst>
      <p:ext uri="{BB962C8B-B14F-4D97-AF65-F5344CB8AC3E}">
        <p14:creationId xmlns:p14="http://schemas.microsoft.com/office/powerpoint/2010/main" val="2087098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with me How great is our God, and all will see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How great, how great is our God Age to age He</a:t>
            </a:r>
          </a:p>
        </p:txBody>
      </p:sp>
    </p:spTree>
    <p:extLst>
      <p:ext uri="{BB962C8B-B14F-4D97-AF65-F5344CB8AC3E}">
        <p14:creationId xmlns:p14="http://schemas.microsoft.com/office/powerpoint/2010/main" val="628604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stands And time is in His hands Beginning and the end Beginning and the end The Godhead Three in</a:t>
            </a:r>
          </a:p>
        </p:txBody>
      </p:sp>
    </p:spTree>
    <p:extLst>
      <p:ext uri="{BB962C8B-B14F-4D97-AF65-F5344CB8AC3E}">
        <p14:creationId xmlns:p14="http://schemas.microsoft.com/office/powerpoint/2010/main" val="577351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One Father Spirit Son The Lion and the Lamb The Lion and the Lamb How great is our God, sing with</a:t>
            </a:r>
          </a:p>
        </p:txBody>
      </p:sp>
    </p:spTree>
    <p:extLst>
      <p:ext uri="{BB962C8B-B14F-4D97-AF65-F5344CB8AC3E}">
        <p14:creationId xmlns:p14="http://schemas.microsoft.com/office/powerpoint/2010/main" val="35275522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me How great is our God, and all will see How great, how great is our God Name above all names (how</a:t>
            </a:r>
          </a:p>
        </p:txBody>
      </p:sp>
    </p:spTree>
    <p:extLst>
      <p:ext uri="{BB962C8B-B14F-4D97-AF65-F5344CB8AC3E}">
        <p14:creationId xmlns:p14="http://schemas.microsoft.com/office/powerpoint/2010/main" val="32845466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great is our God, sing with me) Worthy of our praise (how great is our God, and all will see) My heart will</a:t>
            </a:r>
          </a:p>
        </p:txBody>
      </p:sp>
    </p:spTree>
    <p:extLst>
      <p:ext uri="{BB962C8B-B14F-4D97-AF65-F5344CB8AC3E}">
        <p14:creationId xmlns:p14="http://schemas.microsoft.com/office/powerpoint/2010/main" val="5937731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How great is our God You're the name above all names (how  great is our God, sing with me) You are</a:t>
            </a:r>
          </a:p>
        </p:txBody>
      </p:sp>
    </p:spTree>
    <p:extLst>
      <p:ext uri="{BB962C8B-B14F-4D97-AF65-F5344CB8AC3E}">
        <p14:creationId xmlns:p14="http://schemas.microsoft.com/office/powerpoint/2010/main" val="2915697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worthy of our praise (how great is our God, and all will see) And my heart will sing How great is our God</a:t>
            </a:r>
          </a:p>
        </p:txBody>
      </p:sp>
    </p:spTree>
    <p:extLst>
      <p:ext uri="{BB962C8B-B14F-4D97-AF65-F5344CB8AC3E}">
        <p14:creationId xmlns:p14="http://schemas.microsoft.com/office/powerpoint/2010/main" val="38790473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How great is our God, sing with me How great is our God, and all will see How great, how great is our God</a:t>
            </a:r>
          </a:p>
        </p:txBody>
      </p:sp>
    </p:spTree>
    <p:extLst>
      <p:ext uri="{BB962C8B-B14F-4D97-AF65-F5344CB8AC3E}">
        <p14:creationId xmlns:p14="http://schemas.microsoft.com/office/powerpoint/2010/main" val="37639239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How great is our God, sing with me How great is our God, and all will see How great, how great is our God</a:t>
            </a:r>
          </a:p>
        </p:txBody>
      </p:sp>
    </p:spTree>
    <p:extLst>
      <p:ext uri="{BB962C8B-B14F-4D97-AF65-F5344CB8AC3E}">
        <p14:creationId xmlns:p14="http://schemas.microsoft.com/office/powerpoint/2010/main" val="31131533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How great is our God, sing with me How great is our God, and all will see How great, </a:t>
            </a:r>
          </a:p>
        </p:txBody>
      </p:sp>
    </p:spTree>
    <p:extLst>
      <p:ext uri="{BB962C8B-B14F-4D97-AF65-F5344CB8AC3E}">
        <p14:creationId xmlns:p14="http://schemas.microsoft.com/office/powerpoint/2010/main" val="148016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Oh’ there’s nothing better than you. There’s nothing better than you. Lord there’s nothing</a:t>
            </a:r>
          </a:p>
        </p:txBody>
      </p:sp>
    </p:spTree>
    <p:extLst>
      <p:ext uri="{BB962C8B-B14F-4D97-AF65-F5344CB8AC3E}">
        <p14:creationId xmlns:p14="http://schemas.microsoft.com/office/powerpoint/2010/main" val="37800644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how great is our God</a:t>
            </a:r>
          </a:p>
        </p:txBody>
      </p:sp>
    </p:spTree>
    <p:extLst>
      <p:ext uri="{BB962C8B-B14F-4D97-AF65-F5344CB8AC3E}">
        <p14:creationId xmlns:p14="http://schemas.microsoft.com/office/powerpoint/2010/main" val="38937675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Champion</a:t>
            </a:r>
          </a:p>
          <a:p>
            <a:pPr marL="0" indent="0" algn="ctr">
              <a:buNone/>
            </a:pPr>
            <a:r>
              <a:rPr lang="en-US" sz="4000" b="1" dirty="0">
                <a:solidFill>
                  <a:schemeClr val="bg1"/>
                </a:solidFill>
                <a:latin typeface="Arial"/>
                <a:ea typeface="+mn-lt"/>
                <a:cs typeface="+mn-lt"/>
              </a:rPr>
              <a:t>(Bethel Music) </a:t>
            </a:r>
          </a:p>
        </p:txBody>
      </p:sp>
    </p:spTree>
    <p:extLst>
      <p:ext uri="{BB962C8B-B14F-4D97-AF65-F5344CB8AC3E}">
        <p14:creationId xmlns:p14="http://schemas.microsoft.com/office/powerpoint/2010/main" val="22065711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I've tried so hard to see it Took me so long to believe it That You'd choose someone like me To carry Your</a:t>
            </a:r>
          </a:p>
        </p:txBody>
      </p:sp>
    </p:spTree>
    <p:extLst>
      <p:ext uri="{BB962C8B-B14F-4D97-AF65-F5344CB8AC3E}">
        <p14:creationId xmlns:p14="http://schemas.microsoft.com/office/powerpoint/2010/main" val="6820976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victory Perfection could never earn it You give what we don't deserve and You take the broken things</a:t>
            </a:r>
          </a:p>
        </p:txBody>
      </p:sp>
    </p:spTree>
    <p:extLst>
      <p:ext uri="{BB962C8B-B14F-4D97-AF65-F5344CB8AC3E}">
        <p14:creationId xmlns:p14="http://schemas.microsoft.com/office/powerpoint/2010/main" val="21517777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And raise them to glory You are my champion Giants fall when You stand Undefeated Every battle</a:t>
            </a:r>
          </a:p>
        </p:txBody>
      </p:sp>
    </p:spTree>
    <p:extLst>
      <p:ext uri="{BB962C8B-B14F-4D97-AF65-F5344CB8AC3E}">
        <p14:creationId xmlns:p14="http://schemas.microsoft.com/office/powerpoint/2010/main" val="42869475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You've won I am who You say I am You crown me with confidence I am seated In the Heavenly place</a:t>
            </a:r>
          </a:p>
        </p:txBody>
      </p:sp>
    </p:spTree>
    <p:extLst>
      <p:ext uri="{BB962C8B-B14F-4D97-AF65-F5344CB8AC3E}">
        <p14:creationId xmlns:p14="http://schemas.microsoft.com/office/powerpoint/2010/main" val="36163368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Undefeated With the One who has conquered it all</a:t>
            </a:r>
          </a:p>
          <a:p>
            <a:pPr marL="0" indent="0" algn="ctr">
              <a:buNone/>
            </a:pPr>
            <a:r>
              <a:rPr lang="en-US" sz="4000" dirty="0">
                <a:solidFill>
                  <a:schemeClr val="bg1"/>
                </a:solidFill>
                <a:latin typeface="Arial"/>
                <a:ea typeface="+mn-lt"/>
                <a:cs typeface="+mn-lt"/>
              </a:rPr>
              <a:t>Now I can finally see it You're teaching me how to</a:t>
            </a:r>
          </a:p>
        </p:txBody>
      </p:sp>
    </p:spTree>
    <p:extLst>
      <p:ext uri="{BB962C8B-B14F-4D97-AF65-F5344CB8AC3E}">
        <p14:creationId xmlns:p14="http://schemas.microsoft.com/office/powerpoint/2010/main" val="17740524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receive it So let all the striving cease, oh This is my victory You are my champion Giants fall when You</a:t>
            </a:r>
          </a:p>
        </p:txBody>
      </p:sp>
    </p:spTree>
    <p:extLst>
      <p:ext uri="{BB962C8B-B14F-4D97-AF65-F5344CB8AC3E}">
        <p14:creationId xmlns:p14="http://schemas.microsoft.com/office/powerpoint/2010/main" val="19624147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stand Undefeated Every battle You've won I am who You say I am You crown me with confidence I am</a:t>
            </a:r>
          </a:p>
        </p:txBody>
      </p:sp>
    </p:spTree>
    <p:extLst>
      <p:ext uri="{BB962C8B-B14F-4D97-AF65-F5344CB8AC3E}">
        <p14:creationId xmlns:p14="http://schemas.microsoft.com/office/powerpoint/2010/main" val="33166405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seated In the Heavenly place Undefeated With the One who has conquered it all It all, it all, it</a:t>
            </a:r>
          </a:p>
        </p:txBody>
      </p:sp>
    </p:spTree>
    <p:extLst>
      <p:ext uri="{BB962C8B-B14F-4D97-AF65-F5344CB8AC3E}">
        <p14:creationId xmlns:p14="http://schemas.microsoft.com/office/powerpoint/2010/main" val="427378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is better than you.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not afraid to show you my weakness. My failures and flaws Lord you’ve </a:t>
            </a:r>
          </a:p>
        </p:txBody>
      </p:sp>
    </p:spTree>
    <p:extLst>
      <p:ext uri="{BB962C8B-B14F-4D97-AF65-F5344CB8AC3E}">
        <p14:creationId xmlns:p14="http://schemas.microsoft.com/office/powerpoint/2010/main" val="3211766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it all When I lift my voice and shout Every wall comes crashing down I have the authority Jesus has</a:t>
            </a:r>
          </a:p>
        </p:txBody>
      </p:sp>
    </p:spTree>
    <p:extLst>
      <p:ext uri="{BB962C8B-B14F-4D97-AF65-F5344CB8AC3E}">
        <p14:creationId xmlns:p14="http://schemas.microsoft.com/office/powerpoint/2010/main" val="8403221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given me When I open up my mouth Miracles start breaking out I have the authority Jesus has given me</a:t>
            </a:r>
          </a:p>
        </p:txBody>
      </p:sp>
    </p:spTree>
    <p:extLst>
      <p:ext uri="{BB962C8B-B14F-4D97-AF65-F5344CB8AC3E}">
        <p14:creationId xmlns:p14="http://schemas.microsoft.com/office/powerpoint/2010/main" val="37772245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I lift my voice and shout Every wall comes crashing down I have the authority (yes, I do) Jesus</a:t>
            </a:r>
          </a:p>
        </p:txBody>
      </p:sp>
    </p:spTree>
    <p:extLst>
      <p:ext uri="{BB962C8B-B14F-4D97-AF65-F5344CB8AC3E}">
        <p14:creationId xmlns:p14="http://schemas.microsoft.com/office/powerpoint/2010/main" val="24130686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has given me When I open up my mouth Miracles start breaking out I have the authority Jesus has</a:t>
            </a:r>
          </a:p>
        </p:txBody>
      </p:sp>
    </p:spTree>
    <p:extLst>
      <p:ext uri="{BB962C8B-B14F-4D97-AF65-F5344CB8AC3E}">
        <p14:creationId xmlns:p14="http://schemas.microsoft.com/office/powerpoint/2010/main" val="5879997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given me You are my champion Giants fall when You stand Undefeated Every battle You've won I am</a:t>
            </a:r>
          </a:p>
        </p:txBody>
      </p:sp>
    </p:spTree>
    <p:extLst>
      <p:ext uri="{BB962C8B-B14F-4D97-AF65-F5344CB8AC3E}">
        <p14:creationId xmlns:p14="http://schemas.microsoft.com/office/powerpoint/2010/main" val="9125675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You say I am You crown me with confidence I am seated In the Heavenly place Undefeated By the</a:t>
            </a:r>
          </a:p>
        </p:txBody>
      </p:sp>
    </p:spTree>
    <p:extLst>
      <p:ext uri="{BB962C8B-B14F-4D97-AF65-F5344CB8AC3E}">
        <p14:creationId xmlns:p14="http://schemas.microsoft.com/office/powerpoint/2010/main" val="29856136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power of Your name I am seated in the Heavenly place Undefeated With the One who has conquered</a:t>
            </a:r>
          </a:p>
        </p:txBody>
      </p:sp>
    </p:spTree>
    <p:extLst>
      <p:ext uri="{BB962C8B-B14F-4D97-AF65-F5344CB8AC3E}">
        <p14:creationId xmlns:p14="http://schemas.microsoft.com/office/powerpoint/2010/main" val="26294305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 all I know who I am, because I know whose I am, Hallelujah There's nothing left to prove There’s</a:t>
            </a:r>
          </a:p>
        </p:txBody>
      </p:sp>
    </p:spTree>
    <p:extLst>
      <p:ext uri="{BB962C8B-B14F-4D97-AF65-F5344CB8AC3E}">
        <p14:creationId xmlns:p14="http://schemas.microsoft.com/office/powerpoint/2010/main" val="1230833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nothing left to prove He freely gave it to us Rejoice, rejoice, rejoice Freely He gave When I-, </a:t>
            </a:r>
          </a:p>
        </p:txBody>
      </p:sp>
    </p:spTree>
    <p:extLst>
      <p:ext uri="{BB962C8B-B14F-4D97-AF65-F5344CB8AC3E}">
        <p14:creationId xmlns:p14="http://schemas.microsoft.com/office/powerpoint/2010/main" val="30770877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on sing When I lift up my voice and shout (come on) Every wall comes crashing down I have</a:t>
            </a:r>
          </a:p>
        </p:txBody>
      </p:sp>
    </p:spTree>
    <p:extLst>
      <p:ext uri="{BB962C8B-B14F-4D97-AF65-F5344CB8AC3E}">
        <p14:creationId xmlns:p14="http://schemas.microsoft.com/office/powerpoint/2010/main" val="3351074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Seen them all and you still call me </a:t>
            </a:r>
            <a:r>
              <a:rPr lang="en-US" sz="4000" dirty="0" err="1">
                <a:solidFill>
                  <a:schemeClr val="bg1"/>
                </a:solidFill>
                <a:latin typeface="Arial"/>
                <a:ea typeface="+mn-lt"/>
                <a:cs typeface="+mn-lt"/>
              </a:rPr>
              <a:t>friend.Cause</a:t>
            </a:r>
            <a:r>
              <a:rPr lang="en-US" sz="4000" dirty="0">
                <a:solidFill>
                  <a:schemeClr val="bg1"/>
                </a:solidFill>
                <a:latin typeface="Arial"/>
                <a:ea typeface="+mn-lt"/>
                <a:cs typeface="+mn-lt"/>
              </a:rPr>
              <a:t> the God of the mountain. Is the God of the Valley. </a:t>
            </a:r>
          </a:p>
        </p:txBody>
      </p:sp>
    </p:spTree>
    <p:extLst>
      <p:ext uri="{BB962C8B-B14F-4D97-AF65-F5344CB8AC3E}">
        <p14:creationId xmlns:p14="http://schemas.microsoft.com/office/powerpoint/2010/main" val="30971797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authority (Jesus has) Jesus has given me When I open up my mouth Miracles start breaking out (it</a:t>
            </a:r>
          </a:p>
        </p:txBody>
      </p:sp>
    </p:spTree>
    <p:extLst>
      <p:ext uri="{BB962C8B-B14F-4D97-AF65-F5344CB8AC3E}">
        <p14:creationId xmlns:p14="http://schemas.microsoft.com/office/powerpoint/2010/main" val="14973772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starts to break out) I have the authority Jesus has given me (when I lift) When I lift my voice and shout</a:t>
            </a:r>
          </a:p>
        </p:txBody>
      </p:sp>
    </p:spTree>
    <p:extLst>
      <p:ext uri="{BB962C8B-B14F-4D97-AF65-F5344CB8AC3E}">
        <p14:creationId xmlns:p14="http://schemas.microsoft.com/office/powerpoint/2010/main" val="42393630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on) Every wall comes crashing down I have the authority Jesus has given me (now declare it, </a:t>
            </a:r>
          </a:p>
        </p:txBody>
      </p:sp>
    </p:spTree>
    <p:extLst>
      <p:ext uri="{BB962C8B-B14F-4D97-AF65-F5344CB8AC3E}">
        <p14:creationId xmlns:p14="http://schemas.microsoft.com/office/powerpoint/2010/main" val="12882857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I) When I open up my mouth Miracles start breaking out I have the authority Jesus has given me</a:t>
            </a:r>
          </a:p>
        </p:txBody>
      </p:sp>
    </p:spTree>
    <p:extLst>
      <p:ext uri="{BB962C8B-B14F-4D97-AF65-F5344CB8AC3E}">
        <p14:creationId xmlns:p14="http://schemas.microsoft.com/office/powerpoint/2010/main" val="13364043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my champion (Sing it out, come on, giants) Giants fall when You stand Undefeated Every battle</a:t>
            </a:r>
          </a:p>
        </p:txBody>
      </p:sp>
    </p:spTree>
    <p:extLst>
      <p:ext uri="{BB962C8B-B14F-4D97-AF65-F5344CB8AC3E}">
        <p14:creationId xmlns:p14="http://schemas.microsoft.com/office/powerpoint/2010/main" val="8570533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You've won (I am) I am who You say I am (You crown me) You crown me with confidence I am seated In</a:t>
            </a:r>
          </a:p>
        </p:txBody>
      </p:sp>
    </p:spTree>
    <p:extLst>
      <p:ext uri="{BB962C8B-B14F-4D97-AF65-F5344CB8AC3E}">
        <p14:creationId xmlns:p14="http://schemas.microsoft.com/office/powerpoint/2010/main" val="41270678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Heavenly place Undefeated (by the power, come on) By the power of Your name I am seated (in</a:t>
            </a:r>
          </a:p>
        </p:txBody>
      </p:sp>
    </p:spTree>
    <p:extLst>
      <p:ext uri="{BB962C8B-B14F-4D97-AF65-F5344CB8AC3E}">
        <p14:creationId xmlns:p14="http://schemas.microsoft.com/office/powerpoint/2010/main" val="33931823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Heaven) In the Heavenly place Undefeated With the One who has conquered it all</a:t>
            </a:r>
          </a:p>
        </p:txBody>
      </p:sp>
    </p:spTree>
    <p:extLst>
      <p:ext uri="{BB962C8B-B14F-4D97-AF65-F5344CB8AC3E}">
        <p14:creationId xmlns:p14="http://schemas.microsoft.com/office/powerpoint/2010/main" val="13743401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“Worthy”</a:t>
            </a:r>
          </a:p>
          <a:p>
            <a:pPr marL="0" indent="0" algn="ctr">
              <a:buNone/>
            </a:pPr>
            <a:r>
              <a:rPr lang="en-US" sz="4400" b="1" dirty="0">
                <a:solidFill>
                  <a:schemeClr val="bg1"/>
                </a:solidFill>
                <a:latin typeface="Arial"/>
                <a:ea typeface="+mn-lt"/>
                <a:cs typeface="+mn-lt"/>
              </a:rPr>
              <a:t>(Elevation Worship)</a:t>
            </a:r>
          </a:p>
        </p:txBody>
      </p:sp>
    </p:spTree>
    <p:extLst>
      <p:ext uri="{BB962C8B-B14F-4D97-AF65-F5344CB8AC3E}">
        <p14:creationId xmlns:p14="http://schemas.microsoft.com/office/powerpoint/2010/main" val="8844577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 was my cross You bore So I could live in the freedom You died for And now my life is Yours And I</a:t>
            </a:r>
          </a:p>
        </p:txBody>
      </p:sp>
    </p:spTree>
    <p:extLst>
      <p:ext uri="{BB962C8B-B14F-4D97-AF65-F5344CB8AC3E}">
        <p14:creationId xmlns:p14="http://schemas.microsoft.com/office/powerpoint/2010/main" val="2864426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 a place. Your mercy and grace. Wont find me again. Oh there’s nothing better than you. There’s </a:t>
            </a:r>
          </a:p>
        </p:txBody>
      </p:sp>
    </p:spTree>
    <p:extLst>
      <p:ext uri="{BB962C8B-B14F-4D97-AF65-F5344CB8AC3E}">
        <p14:creationId xmlns:p14="http://schemas.microsoft.com/office/powerpoint/2010/main" val="27388645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will sing of Your goodness forevermore Worthy is Your name, Jesus You deserve the praise Worthy is</a:t>
            </a:r>
          </a:p>
        </p:txBody>
      </p:sp>
    </p:spTree>
    <p:extLst>
      <p:ext uri="{BB962C8B-B14F-4D97-AF65-F5344CB8AC3E}">
        <p14:creationId xmlns:p14="http://schemas.microsoft.com/office/powerpoint/2010/main" val="4472421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 name Worthy is Your name, Jesus You deserve the praise Worthy is Your name And now my shame</a:t>
            </a:r>
          </a:p>
        </p:txBody>
      </p:sp>
    </p:spTree>
    <p:extLst>
      <p:ext uri="{BB962C8B-B14F-4D97-AF65-F5344CB8AC3E}">
        <p14:creationId xmlns:p14="http://schemas.microsoft.com/office/powerpoint/2010/main" val="29905794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 gone I stand amazed in Your love undeniable Your grace goes on and on And I will sing of Your</a:t>
            </a:r>
          </a:p>
        </p:txBody>
      </p:sp>
    </p:spTree>
    <p:extLst>
      <p:ext uri="{BB962C8B-B14F-4D97-AF65-F5344CB8AC3E}">
        <p14:creationId xmlns:p14="http://schemas.microsoft.com/office/powerpoint/2010/main" val="26732740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goodness forevermore Worthy is Your name, Jesus</a:t>
            </a:r>
          </a:p>
          <a:p>
            <a:pPr marL="0" indent="0" algn="ctr">
              <a:buNone/>
            </a:pPr>
            <a:r>
              <a:rPr lang="en-US" sz="4000" dirty="0">
                <a:solidFill>
                  <a:schemeClr val="bg1"/>
                </a:solidFill>
                <a:latin typeface="Arial"/>
                <a:ea typeface="+mn-lt"/>
                <a:cs typeface="+mn-lt"/>
              </a:rPr>
              <a:t>You deserve the praise Worthy is Your name Worthy</a:t>
            </a:r>
          </a:p>
        </p:txBody>
      </p:sp>
    </p:spTree>
    <p:extLst>
      <p:ext uri="{BB962C8B-B14F-4D97-AF65-F5344CB8AC3E}">
        <p14:creationId xmlns:p14="http://schemas.microsoft.com/office/powerpoint/2010/main" val="38690530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is Your name, Jesus You deserve the praise Worthy is Your name Worthy is Your name, Jesus You</a:t>
            </a:r>
          </a:p>
        </p:txBody>
      </p:sp>
    </p:spTree>
    <p:extLst>
      <p:ext uri="{BB962C8B-B14F-4D97-AF65-F5344CB8AC3E}">
        <p14:creationId xmlns:p14="http://schemas.microsoft.com/office/powerpoint/2010/main" val="13943190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deserve the praise Worthy is Your name Worthy is Your name, Jesus You deserve the praise Worthy is</a:t>
            </a:r>
          </a:p>
        </p:txBody>
      </p:sp>
    </p:spTree>
    <p:extLst>
      <p:ext uri="{BB962C8B-B14F-4D97-AF65-F5344CB8AC3E}">
        <p14:creationId xmlns:p14="http://schemas.microsoft.com/office/powerpoint/2010/main" val="7882418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 name Be exalted now in the heavens As Your glory fills this place You alone deserve our praise</a:t>
            </a:r>
          </a:p>
        </p:txBody>
      </p:sp>
    </p:spTree>
    <p:extLst>
      <p:ext uri="{BB962C8B-B14F-4D97-AF65-F5344CB8AC3E}">
        <p14:creationId xmlns:p14="http://schemas.microsoft.com/office/powerpoint/2010/main" val="25562171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You're the name above all names Be exalted now in the heavens As Your glory fills this place You alone</a:t>
            </a:r>
          </a:p>
        </p:txBody>
      </p:sp>
    </p:spTree>
    <p:extLst>
      <p:ext uri="{BB962C8B-B14F-4D97-AF65-F5344CB8AC3E}">
        <p14:creationId xmlns:p14="http://schemas.microsoft.com/office/powerpoint/2010/main" val="42821821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deserve our praise You're the name above all names Be exalted now in the heavens As Your glory</a:t>
            </a:r>
          </a:p>
        </p:txBody>
      </p:sp>
    </p:spTree>
    <p:extLst>
      <p:ext uri="{BB962C8B-B14F-4D97-AF65-F5344CB8AC3E}">
        <p14:creationId xmlns:p14="http://schemas.microsoft.com/office/powerpoint/2010/main" val="5197543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fills this place You alone deserve our praise You're the name above all names Be exalted now in the</a:t>
            </a:r>
          </a:p>
        </p:txBody>
      </p:sp>
    </p:spTree>
    <p:extLst>
      <p:ext uri="{BB962C8B-B14F-4D97-AF65-F5344CB8AC3E}">
        <p14:creationId xmlns:p14="http://schemas.microsoft.com/office/powerpoint/2010/main" val="2143916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better than you. Lord there’s nothing. Nothing is better than you. Oh there’s nothing better</a:t>
            </a:r>
          </a:p>
        </p:txBody>
      </p:sp>
    </p:spTree>
    <p:extLst>
      <p:ext uri="{BB962C8B-B14F-4D97-AF65-F5344CB8AC3E}">
        <p14:creationId xmlns:p14="http://schemas.microsoft.com/office/powerpoint/2010/main" val="4041481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heavens As Your glory fills this place You alone deserve our praise You're the name above all names</a:t>
            </a:r>
          </a:p>
        </p:txBody>
      </p:sp>
    </p:spTree>
    <p:extLst>
      <p:ext uri="{BB962C8B-B14F-4D97-AF65-F5344CB8AC3E}">
        <p14:creationId xmlns:p14="http://schemas.microsoft.com/office/powerpoint/2010/main" val="31480682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 exalted now in the heavens As Your glory fills this place You alone deserve our praise You're the</a:t>
            </a:r>
          </a:p>
        </p:txBody>
      </p:sp>
    </p:spTree>
    <p:extLst>
      <p:ext uri="{BB962C8B-B14F-4D97-AF65-F5344CB8AC3E}">
        <p14:creationId xmlns:p14="http://schemas.microsoft.com/office/powerpoint/2010/main" val="26594635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above all names Be exalted now in the heavens As Your glory fills this place You alone</a:t>
            </a:r>
          </a:p>
        </p:txBody>
      </p:sp>
    </p:spTree>
    <p:extLst>
      <p:ext uri="{BB962C8B-B14F-4D97-AF65-F5344CB8AC3E}">
        <p14:creationId xmlns:p14="http://schemas.microsoft.com/office/powerpoint/2010/main" val="34157959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deserve our praise You're the name above all names Worthy is Your name, Jesus You deserve the</a:t>
            </a:r>
          </a:p>
        </p:txBody>
      </p:sp>
    </p:spTree>
    <p:extLst>
      <p:ext uri="{BB962C8B-B14F-4D97-AF65-F5344CB8AC3E}">
        <p14:creationId xmlns:p14="http://schemas.microsoft.com/office/powerpoint/2010/main" val="1020603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praise Worthy is Your name Worthy is Your name, Jesus You deserve the praise Worthy is Your name</a:t>
            </a:r>
          </a:p>
        </p:txBody>
      </p:sp>
    </p:spTree>
    <p:extLst>
      <p:ext uri="{BB962C8B-B14F-4D97-AF65-F5344CB8AC3E}">
        <p14:creationId xmlns:p14="http://schemas.microsoft.com/office/powerpoint/2010/main" val="35487449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Worthy is Your name, Jesus You deserve the praise Worthy is Your name Worthy is Your name, Jesus</a:t>
            </a:r>
          </a:p>
        </p:txBody>
      </p:sp>
    </p:spTree>
    <p:extLst>
      <p:ext uri="{BB962C8B-B14F-4D97-AF65-F5344CB8AC3E}">
        <p14:creationId xmlns:p14="http://schemas.microsoft.com/office/powerpoint/2010/main" val="36200111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deserve the praise Worthy is Your name Oh, oh </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005509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and The Feast of </a:t>
            </a:r>
            <a:r>
              <a:rPr lang="en-US" sz="3200" b="1" dirty="0" err="1">
                <a:effectLst/>
                <a:latin typeface="Verdana" panose="020B0604030504040204" pitchFamily="34" charset="0"/>
                <a:ea typeface="Calibri" panose="020F0502020204030204" pitchFamily="34" charset="0"/>
                <a:cs typeface="Times New Roman" panose="02020603050405020304" pitchFamily="18" charset="0"/>
              </a:rPr>
              <a:t>Firstfruits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Corinthians 15:20-26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April 9,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group of people standing in front of a large rock formation&#10;&#10;Description automatically generated with low confidence">
            <a:extLst>
              <a:ext uri="{FF2B5EF4-FFF2-40B4-BE49-F238E27FC236}">
                <a16:creationId xmlns:a16="http://schemas.microsoft.com/office/drawing/2014/main" id="{65D8A342-B02D-27AD-3E9A-0322BFAF81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24036"/>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52400" y="5754254"/>
            <a:ext cx="1483976" cy="1112982"/>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1 Corinthians 15:20-26</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20 But now Christ is risen from the dead, and has become the </a:t>
            </a:r>
            <a:r>
              <a:rPr lang="en-US" sz="3800" dirty="0" err="1">
                <a:effectLst/>
                <a:latin typeface="Verdana" panose="020B0604030504040204" pitchFamily="34" charset="0"/>
                <a:ea typeface="Calibri" panose="020F0502020204030204" pitchFamily="34" charset="0"/>
                <a:cs typeface="Times New Roman" panose="02020603050405020304" pitchFamily="18" charset="0"/>
              </a:rPr>
              <a:t>firstfruits</a:t>
            </a:r>
            <a:r>
              <a:rPr lang="en-US" sz="3800" dirty="0">
                <a:effectLst/>
                <a:latin typeface="Verdana" panose="020B0604030504040204" pitchFamily="34" charset="0"/>
                <a:ea typeface="Calibri" panose="020F0502020204030204" pitchFamily="34" charset="0"/>
                <a:cs typeface="Times New Roman" panose="02020603050405020304" pitchFamily="18" charset="0"/>
              </a:rPr>
              <a:t> of those who have fallen asleep. 21 For since by man came death, by Man also came the resurrection of the dead. 22 For as in Adam all die, even so in Christ all shall be made alive. 23 But each one in his own order: Christ the </a:t>
            </a:r>
            <a:r>
              <a:rPr lang="en-US" sz="3800" dirty="0" err="1">
                <a:effectLst/>
                <a:latin typeface="Verdana" panose="020B0604030504040204" pitchFamily="34" charset="0"/>
                <a:ea typeface="Calibri" panose="020F0502020204030204" pitchFamily="34" charset="0"/>
                <a:cs typeface="Times New Roman" panose="02020603050405020304" pitchFamily="18" charset="0"/>
              </a:rPr>
              <a:t>firstfruits</a:t>
            </a:r>
            <a:r>
              <a:rPr lang="en-US" sz="3800" dirty="0">
                <a:effectLst/>
                <a:latin typeface="Verdana" panose="020B0604030504040204" pitchFamily="34" charset="0"/>
                <a:ea typeface="Calibri" panose="020F0502020204030204" pitchFamily="34" charset="0"/>
                <a:cs typeface="Times New Roman" panose="02020603050405020304" pitchFamily="18" charset="0"/>
              </a:rPr>
              <a:t>, afterward those who are Christ's at His coming.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Then comes the end, when He delivers the kingdom to God the Father, when He puts an end to all rule and all authority and power. 25 For He must reign till He has put all enemies under His feet. 26 The last enemy that will be destroyed is death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11234</TotalTime>
  <Words>3791</Words>
  <Application>Microsoft Office PowerPoint</Application>
  <PresentationFormat>Widescreen</PresentationFormat>
  <Paragraphs>295</Paragraphs>
  <Slides>146</Slides>
  <Notes>2</Notes>
  <HiddenSlides>0</HiddenSlides>
  <MMClips>1</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146</vt:i4>
      </vt:variant>
    </vt:vector>
  </HeadingPairs>
  <TitlesOfParts>
    <vt:vector size="155" baseType="lpstr">
      <vt:lpstr>Arial</vt:lpstr>
      <vt:lpstr>Calibri</vt:lpstr>
      <vt:lpstr>Calibri Light</vt:lpstr>
      <vt:lpstr>Verdana</vt:lpstr>
      <vt:lpstr>Verdana Pro</vt:lpstr>
      <vt:lpstr>1_Mountain Top</vt:lpstr>
      <vt:lpstr>2_Mountain Top</vt:lpstr>
      <vt:lpstr>1_office theme</vt:lpstr>
      <vt:lpstr>3_Mountain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737</cp:revision>
  <dcterms:created xsi:type="dcterms:W3CDTF">2009-08-18T08:19:59Z</dcterms:created>
  <dcterms:modified xsi:type="dcterms:W3CDTF">2023-04-07T21:12:46Z</dcterms:modified>
</cp:coreProperties>
</file>