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 id="2147483726" r:id="rId5"/>
  </p:sldMasterIdLst>
  <p:notesMasterIdLst>
    <p:notesMasterId r:id="rId136"/>
  </p:notesMasterIdLst>
  <p:handoutMasterIdLst>
    <p:handoutMasterId r:id="rId137"/>
  </p:handoutMasterIdLst>
  <p:sldIdLst>
    <p:sldId id="799" r:id="rId6"/>
    <p:sldId id="456" r:id="rId7"/>
    <p:sldId id="320" r:id="rId8"/>
    <p:sldId id="353" r:id="rId9"/>
    <p:sldId id="354" r:id="rId10"/>
    <p:sldId id="355" r:id="rId11"/>
    <p:sldId id="356" r:id="rId12"/>
    <p:sldId id="357" r:id="rId13"/>
    <p:sldId id="361" r:id="rId14"/>
    <p:sldId id="362" r:id="rId15"/>
    <p:sldId id="363" r:id="rId16"/>
    <p:sldId id="1324" r:id="rId17"/>
    <p:sldId id="1325" r:id="rId18"/>
    <p:sldId id="1326" r:id="rId19"/>
    <p:sldId id="1327" r:id="rId20"/>
    <p:sldId id="1328" r:id="rId21"/>
    <p:sldId id="1329" r:id="rId22"/>
    <p:sldId id="472" r:id="rId23"/>
    <p:sldId id="473" r:id="rId24"/>
    <p:sldId id="474" r:id="rId25"/>
    <p:sldId id="475" r:id="rId26"/>
    <p:sldId id="476" r:id="rId27"/>
    <p:sldId id="477" r:id="rId28"/>
    <p:sldId id="478" r:id="rId29"/>
    <p:sldId id="479" r:id="rId30"/>
    <p:sldId id="480" r:id="rId31"/>
    <p:sldId id="481" r:id="rId32"/>
    <p:sldId id="1011" r:id="rId33"/>
    <p:sldId id="1012" r:id="rId34"/>
    <p:sldId id="1013" r:id="rId35"/>
    <p:sldId id="1014" r:id="rId36"/>
    <p:sldId id="1015" r:id="rId37"/>
    <p:sldId id="1039" r:id="rId38"/>
    <p:sldId id="1040" r:id="rId39"/>
    <p:sldId id="1041" r:id="rId40"/>
    <p:sldId id="440" r:id="rId41"/>
    <p:sldId id="441" r:id="rId42"/>
    <p:sldId id="442" r:id="rId43"/>
    <p:sldId id="443" r:id="rId44"/>
    <p:sldId id="445" r:id="rId45"/>
    <p:sldId id="1042" r:id="rId46"/>
    <p:sldId id="447" r:id="rId47"/>
    <p:sldId id="448" r:id="rId48"/>
    <p:sldId id="1043" r:id="rId49"/>
    <p:sldId id="1044" r:id="rId50"/>
    <p:sldId id="1045" r:id="rId51"/>
    <p:sldId id="1031" r:id="rId52"/>
    <p:sldId id="1032" r:id="rId53"/>
    <p:sldId id="1033" r:id="rId54"/>
    <p:sldId id="1034" r:id="rId55"/>
    <p:sldId id="1035" r:id="rId56"/>
    <p:sldId id="1036" r:id="rId57"/>
    <p:sldId id="1037" r:id="rId58"/>
    <p:sldId id="1038" r:id="rId59"/>
    <p:sldId id="426" r:id="rId60"/>
    <p:sldId id="427" r:id="rId61"/>
    <p:sldId id="1024" r:id="rId62"/>
    <p:sldId id="1025" r:id="rId63"/>
    <p:sldId id="1026" r:id="rId64"/>
    <p:sldId id="1027" r:id="rId65"/>
    <p:sldId id="1028" r:id="rId66"/>
    <p:sldId id="1029" r:id="rId67"/>
    <p:sldId id="417" r:id="rId68"/>
    <p:sldId id="418" r:id="rId69"/>
    <p:sldId id="419" r:id="rId70"/>
    <p:sldId id="420" r:id="rId71"/>
    <p:sldId id="421" r:id="rId72"/>
    <p:sldId id="422" r:id="rId73"/>
    <p:sldId id="1030" r:id="rId74"/>
    <p:sldId id="424" r:id="rId75"/>
    <p:sldId id="425" r:id="rId76"/>
    <p:sldId id="798" r:id="rId77"/>
    <p:sldId id="367" r:id="rId78"/>
    <p:sldId id="368" r:id="rId79"/>
    <p:sldId id="488" r:id="rId80"/>
    <p:sldId id="489" r:id="rId81"/>
    <p:sldId id="490" r:id="rId82"/>
    <p:sldId id="491" r:id="rId83"/>
    <p:sldId id="492" r:id="rId84"/>
    <p:sldId id="493" r:id="rId85"/>
    <p:sldId id="329" r:id="rId86"/>
    <p:sldId id="370" r:id="rId87"/>
    <p:sldId id="371" r:id="rId88"/>
    <p:sldId id="372" r:id="rId89"/>
    <p:sldId id="373" r:id="rId90"/>
    <p:sldId id="374" r:id="rId91"/>
    <p:sldId id="375" r:id="rId92"/>
    <p:sldId id="376" r:id="rId93"/>
    <p:sldId id="380" r:id="rId94"/>
    <p:sldId id="381" r:id="rId95"/>
    <p:sldId id="382" r:id="rId96"/>
    <p:sldId id="383" r:id="rId97"/>
    <p:sldId id="384" r:id="rId98"/>
    <p:sldId id="385" r:id="rId99"/>
    <p:sldId id="386" r:id="rId100"/>
    <p:sldId id="387" r:id="rId101"/>
    <p:sldId id="388" r:id="rId102"/>
    <p:sldId id="389" r:id="rId103"/>
    <p:sldId id="390" r:id="rId104"/>
    <p:sldId id="392" r:id="rId105"/>
    <p:sldId id="393" r:id="rId106"/>
    <p:sldId id="394" r:id="rId107"/>
    <p:sldId id="395" r:id="rId108"/>
    <p:sldId id="396" r:id="rId109"/>
    <p:sldId id="397" r:id="rId110"/>
    <p:sldId id="398" r:id="rId111"/>
    <p:sldId id="399" r:id="rId112"/>
    <p:sldId id="400" r:id="rId113"/>
    <p:sldId id="401" r:id="rId114"/>
    <p:sldId id="402" r:id="rId115"/>
    <p:sldId id="403" r:id="rId116"/>
    <p:sldId id="407" r:id="rId117"/>
    <p:sldId id="408" r:id="rId118"/>
    <p:sldId id="409" r:id="rId119"/>
    <p:sldId id="410" r:id="rId120"/>
    <p:sldId id="411" r:id="rId121"/>
    <p:sldId id="412" r:id="rId122"/>
    <p:sldId id="413" r:id="rId123"/>
    <p:sldId id="414" r:id="rId124"/>
    <p:sldId id="415" r:id="rId125"/>
    <p:sldId id="416" r:id="rId126"/>
    <p:sldId id="423" r:id="rId127"/>
    <p:sldId id="502" r:id="rId128"/>
    <p:sldId id="503" r:id="rId129"/>
    <p:sldId id="795" r:id="rId130"/>
    <p:sldId id="796" r:id="rId131"/>
    <p:sldId id="797" r:id="rId132"/>
    <p:sldId id="794" r:id="rId133"/>
    <p:sldId id="571" r:id="rId134"/>
    <p:sldId id="496" r:id="rId1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108" d="100"/>
          <a:sy n="108" d="100"/>
        </p:scale>
        <p:origin x="34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73</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3/31/2023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3/31/2023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3/31/2023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3204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568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9565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4954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4027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3513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0107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72840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9531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790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037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3/31/2023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436339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384751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fighting our battles. Every knee will bow before him. Our God is the lamb. The lamb that was slain. </a:t>
            </a:r>
          </a:p>
        </p:txBody>
      </p:sp>
    </p:spTree>
    <p:extLst>
      <p:ext uri="{BB962C8B-B14F-4D97-AF65-F5344CB8AC3E}">
        <p14:creationId xmlns:p14="http://schemas.microsoft.com/office/powerpoint/2010/main" val="504472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sins of the world his blood breaks the chains. And every knee will bow before the Lion and the</a:t>
            </a:r>
          </a:p>
        </p:txBody>
      </p:sp>
    </p:spTree>
    <p:extLst>
      <p:ext uri="{BB962C8B-B14F-4D97-AF65-F5344CB8AC3E}">
        <p14:creationId xmlns:p14="http://schemas.microsoft.com/office/powerpoint/2010/main" val="11147804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Every knee will bow before him. For who can stop the Lord almighty. Who can stop the Lord </a:t>
            </a:r>
          </a:p>
        </p:txBody>
      </p:sp>
    </p:spTree>
    <p:extLst>
      <p:ext uri="{BB962C8B-B14F-4D97-AF65-F5344CB8AC3E}">
        <p14:creationId xmlns:p14="http://schemas.microsoft.com/office/powerpoint/2010/main" val="2081798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C:\Users\Placido Soliven\Desktop\Google Images\nisan17.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Almighty. Who can stop the Lord Almighty. No One.</a:t>
            </a:r>
          </a:p>
          <a:p>
            <a:pPr marL="0" indent="0" algn="ctr">
              <a:buNone/>
            </a:pPr>
            <a:r>
              <a:rPr lang="en-US" sz="4000" dirty="0">
                <a:solidFill>
                  <a:schemeClr val="bg1"/>
                </a:solidFill>
                <a:latin typeface="Arial"/>
                <a:ea typeface="+mn-lt"/>
                <a:cs typeface="+mn-lt"/>
              </a:rPr>
              <a:t>Who can stop the Lord almighty. Who can stop the </a:t>
            </a:r>
          </a:p>
        </p:txBody>
      </p:sp>
    </p:spTree>
    <p:extLst>
      <p:ext uri="{BB962C8B-B14F-4D97-AF65-F5344CB8AC3E}">
        <p14:creationId xmlns:p14="http://schemas.microsoft.com/office/powerpoint/2010/main" val="33824789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almighty. Who can stop the Lord almighty. Who can stop the Lord. And Our God is the Lion. The </a:t>
            </a:r>
          </a:p>
        </p:txBody>
      </p:sp>
    </p:spTree>
    <p:extLst>
      <p:ext uri="{BB962C8B-B14F-4D97-AF65-F5344CB8AC3E}">
        <p14:creationId xmlns:p14="http://schemas.microsoft.com/office/powerpoint/2010/main" val="258333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Lion of Judah. He’s roaring with power and fighting our battles. Every knee will bow before him.</a:t>
            </a:r>
          </a:p>
        </p:txBody>
      </p:sp>
    </p:spTree>
    <p:extLst>
      <p:ext uri="{BB962C8B-B14F-4D97-AF65-F5344CB8AC3E}">
        <p14:creationId xmlns:p14="http://schemas.microsoft.com/office/powerpoint/2010/main" val="82086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the Lamb. The lamb that was slain. For the sins of the world. His blood breaks the chains</a:t>
            </a:r>
          </a:p>
        </p:txBody>
      </p:sp>
    </p:spTree>
    <p:extLst>
      <p:ext uri="{BB962C8B-B14F-4D97-AF65-F5344CB8AC3E}">
        <p14:creationId xmlns:p14="http://schemas.microsoft.com/office/powerpoint/2010/main" val="252399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every knee will bow before the Lion </a:t>
            </a:r>
            <a:r>
              <a:rPr lang="en-US" sz="4000" dirty="0" err="1">
                <a:solidFill>
                  <a:schemeClr val="bg1"/>
                </a:solidFill>
                <a:latin typeface="Arial"/>
                <a:ea typeface="+mn-lt"/>
                <a:cs typeface="+mn-lt"/>
              </a:rPr>
              <a:t>ans</a:t>
            </a:r>
            <a:r>
              <a:rPr lang="en-US" sz="4000" dirty="0">
                <a:solidFill>
                  <a:schemeClr val="bg1"/>
                </a:solidFill>
                <a:latin typeface="Arial"/>
                <a:ea typeface="+mn-lt"/>
                <a:cs typeface="+mn-lt"/>
              </a:rPr>
              <a:t> the Lamb. Every knee will </a:t>
            </a:r>
            <a:r>
              <a:rPr lang="en-US" sz="4000">
                <a:solidFill>
                  <a:schemeClr val="bg1"/>
                </a:solidFill>
                <a:latin typeface="Arial"/>
                <a:ea typeface="+mn-lt"/>
                <a:cs typeface="+mn-lt"/>
              </a:rPr>
              <a:t>bow before him.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136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1779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273911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(Big Daddy Weave)</a:t>
            </a:r>
          </a:p>
        </p:txBody>
      </p:sp>
    </p:spTree>
    <p:extLst>
      <p:ext uri="{BB962C8B-B14F-4D97-AF65-F5344CB8AC3E}">
        <p14:creationId xmlns:p14="http://schemas.microsoft.com/office/powerpoint/2010/main" val="313989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0170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9281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833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8027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5269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164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03260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7983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3042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1127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coming on the clouds. Kings and Kingdoms will bow down. And every chain will break. As broken</a:t>
            </a:r>
          </a:p>
        </p:txBody>
      </p:sp>
    </p:spTree>
    <p:extLst>
      <p:ext uri="{BB962C8B-B14F-4D97-AF65-F5344CB8AC3E}">
        <p14:creationId xmlns:p14="http://schemas.microsoft.com/office/powerpoint/2010/main" val="157805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5653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1993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4621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3149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125904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Hearts declare his praise. For who can stop the Lord all mighty. And Our God is the lion. The Lion of Judah</a:t>
            </a:r>
          </a:p>
        </p:txBody>
      </p:sp>
    </p:spTree>
    <p:extLst>
      <p:ext uri="{BB962C8B-B14F-4D97-AF65-F5344CB8AC3E}">
        <p14:creationId xmlns:p14="http://schemas.microsoft.com/office/powerpoint/2010/main" val="165676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(David </a:t>
            </a:r>
            <a:r>
              <a:rPr lang="en-US" sz="4400" b="1" dirty="0" err="1">
                <a:solidFill>
                  <a:schemeClr val="bg1"/>
                </a:solidFill>
                <a:latin typeface="Arial"/>
                <a:ea typeface="+mn-lt"/>
                <a:cs typeface="+mn-lt"/>
              </a:rPr>
              <a:t>Brymer</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roaring with power.. And fighting our battles. And every knee will bow before him. Our God is </a:t>
            </a:r>
          </a:p>
        </p:txBody>
      </p:sp>
    </p:spTree>
    <p:extLst>
      <p:ext uri="{BB962C8B-B14F-4D97-AF65-F5344CB8AC3E}">
        <p14:creationId xmlns:p14="http://schemas.microsoft.com/office/powerpoint/2010/main" val="141776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Really Loves Us”</a:t>
            </a:r>
          </a:p>
          <a:p>
            <a:pPr marL="0" indent="0" algn="ctr">
              <a:buNone/>
            </a:pPr>
            <a:r>
              <a:rPr lang="en-US" sz="4400" b="1" dirty="0">
                <a:solidFill>
                  <a:schemeClr val="bg1"/>
                </a:solidFill>
                <a:latin typeface="Arial"/>
                <a:ea typeface="+mn-lt"/>
                <a:cs typeface="+mn-lt"/>
              </a:rPr>
              <a:t>(Crowder)</a:t>
            </a:r>
          </a:p>
        </p:txBody>
      </p:sp>
    </p:spTree>
    <p:extLst>
      <p:ext uri="{BB962C8B-B14F-4D97-AF65-F5344CB8AC3E}">
        <p14:creationId xmlns:p14="http://schemas.microsoft.com/office/powerpoint/2010/main" val="155301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got a friend Closer than a brother There is no judgement Oh, how He loves me I've got a friend And</a:t>
            </a:r>
          </a:p>
        </p:txBody>
      </p:sp>
    </p:spTree>
    <p:extLst>
      <p:ext uri="{BB962C8B-B14F-4D97-AF65-F5344CB8AC3E}">
        <p14:creationId xmlns:p14="http://schemas.microsoft.com/office/powerpoint/2010/main" val="3647647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is my strength He is my portion With me in the valley With me in the fire With me in the storm Let all</a:t>
            </a:r>
          </a:p>
        </p:txBody>
      </p:sp>
    </p:spTree>
    <p:extLst>
      <p:ext uri="{BB962C8B-B14F-4D97-AF65-F5344CB8AC3E}">
        <p14:creationId xmlns:p14="http://schemas.microsoft.com/office/powerpoint/2010/main" val="10374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Lamb. The Lamb that was slain. For the sins of the world. His blood breaks the chains. And every</a:t>
            </a:r>
          </a:p>
        </p:txBody>
      </p:sp>
    </p:spTree>
    <p:extLst>
      <p:ext uri="{BB962C8B-B14F-4D97-AF65-F5344CB8AC3E}">
        <p14:creationId xmlns:p14="http://schemas.microsoft.com/office/powerpoint/2010/main" val="57669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 Forgiveness was bought with. The precious </a:t>
            </a:r>
          </a:p>
        </p:txBody>
      </p:sp>
    </p:spTree>
    <p:extLst>
      <p:ext uri="{BB962C8B-B14F-4D97-AF65-F5344CB8AC3E}">
        <p14:creationId xmlns:p14="http://schemas.microsoft.com/office/powerpoint/2010/main" val="4162823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life testify Hallelujah We are not alone God really loves us God really loves us Hallelujah Oh, praise my</a:t>
            </a:r>
          </a:p>
        </p:txBody>
      </p:sp>
    </p:spTree>
    <p:extLst>
      <p:ext uri="{BB962C8B-B14F-4D97-AF65-F5344CB8AC3E}">
        <p14:creationId xmlns:p14="http://schemas.microsoft.com/office/powerpoint/2010/main" val="315924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God really loves us God really loves us His mercy's enough His grace is sufficient So come if</a:t>
            </a:r>
          </a:p>
        </p:txBody>
      </p:sp>
    </p:spTree>
    <p:extLst>
      <p:ext uri="{BB962C8B-B14F-4D97-AF65-F5344CB8AC3E}">
        <p14:creationId xmlns:p14="http://schemas.microsoft.com/office/powerpoint/2010/main" val="1579499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needing Forgiveness or healing His mercy's enough Oh, and this is our hope The cross, it has</a:t>
            </a:r>
          </a:p>
        </p:txBody>
      </p:sp>
    </p:spTree>
    <p:extLst>
      <p:ext uri="{BB962C8B-B14F-4D97-AF65-F5344CB8AC3E}">
        <p14:creationId xmlns:p14="http://schemas.microsoft.com/office/powerpoint/2010/main" val="3693893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spoken Death is no more Christ is the Lord Oh, this is our hope, yeah Hallelujah We are not alone God</a:t>
            </a:r>
          </a:p>
        </p:txBody>
      </p:sp>
    </p:spTree>
    <p:extLst>
      <p:ext uri="{BB962C8B-B14F-4D97-AF65-F5344CB8AC3E}">
        <p14:creationId xmlns:p14="http://schemas.microsoft.com/office/powerpoint/2010/main" val="1278947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really loves us God really loves us Hallelujah Oh, praise my soul God really loves us (yes, He does)</a:t>
            </a:r>
          </a:p>
        </p:txBody>
      </p:sp>
    </p:spTree>
    <p:extLst>
      <p:ext uri="{BB962C8B-B14F-4D97-AF65-F5344CB8AC3E}">
        <p14:creationId xmlns:p14="http://schemas.microsoft.com/office/powerpoint/2010/main" val="1554554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really loves us And oh-oh, oh-oh Sing oh-oh, oh-oh Scream (oh-oh) What a Father What a Friend</a:t>
            </a:r>
          </a:p>
        </p:txBody>
      </p:sp>
    </p:spTree>
    <p:extLst>
      <p:ext uri="{BB962C8B-B14F-4D97-AF65-F5344CB8AC3E}">
        <p14:creationId xmlns:p14="http://schemas.microsoft.com/office/powerpoint/2010/main" val="533681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a Savior He is (sing oh-oh) What a Father What a Friend What a Savior He is Hallelujah We are</a:t>
            </a:r>
          </a:p>
        </p:txBody>
      </p:sp>
    </p:spTree>
    <p:extLst>
      <p:ext uri="{BB962C8B-B14F-4D97-AF65-F5344CB8AC3E}">
        <p14:creationId xmlns:p14="http://schemas.microsoft.com/office/powerpoint/2010/main" val="269028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 alone God really loves us God really loves us</a:t>
            </a:r>
          </a:p>
          <a:p>
            <a:pPr marL="0" indent="0" algn="ctr">
              <a:buNone/>
            </a:pPr>
            <a:r>
              <a:rPr lang="en-US" sz="4000" dirty="0">
                <a:solidFill>
                  <a:schemeClr val="bg1"/>
                </a:solidFill>
                <a:latin typeface="Arial"/>
                <a:ea typeface="+mn-lt"/>
                <a:cs typeface="+mn-lt"/>
              </a:rPr>
              <a:t>Hallelujah Oh, praise my soul God really loves us</a:t>
            </a:r>
          </a:p>
        </p:txBody>
      </p:sp>
    </p:spTree>
    <p:extLst>
      <p:ext uri="{BB962C8B-B14F-4D97-AF65-F5344CB8AC3E}">
        <p14:creationId xmlns:p14="http://schemas.microsoft.com/office/powerpoint/2010/main" val="3884992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God really loves us (yes) What a Father What a Friend What a Savior He is (thank you, Jesus) What</a:t>
            </a:r>
          </a:p>
        </p:txBody>
      </p:sp>
    </p:spTree>
    <p:extLst>
      <p:ext uri="{BB962C8B-B14F-4D97-AF65-F5344CB8AC3E}">
        <p14:creationId xmlns:p14="http://schemas.microsoft.com/office/powerpoint/2010/main" val="83463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Knee will bow before the Lion and the Lamb. Yes Every knee will bow before him. So open up the </a:t>
            </a:r>
          </a:p>
        </p:txBody>
      </p:sp>
    </p:spTree>
    <p:extLst>
      <p:ext uri="{BB962C8B-B14F-4D97-AF65-F5344CB8AC3E}">
        <p14:creationId xmlns:p14="http://schemas.microsoft.com/office/powerpoint/2010/main" val="57993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Father What a Friend What a Savior He is (oh) What a Father What a Friend What a Savior He is</a:t>
            </a:r>
          </a:p>
        </p:txBody>
      </p:sp>
    </p:spTree>
    <p:extLst>
      <p:ext uri="{BB962C8B-B14F-4D97-AF65-F5344CB8AC3E}">
        <p14:creationId xmlns:p14="http://schemas.microsoft.com/office/powerpoint/2010/main" val="1386754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a Father What a Friend What a Savior He is</a:t>
            </a:r>
          </a:p>
        </p:txBody>
      </p:sp>
    </p:spTree>
    <p:extLst>
      <p:ext uri="{BB962C8B-B14F-4D97-AF65-F5344CB8AC3E}">
        <p14:creationId xmlns:p14="http://schemas.microsoft.com/office/powerpoint/2010/main" val="2151404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859421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April 2</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0" y="2701926"/>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5943600" y="2743200"/>
            <a:ext cx="6248400" cy="4156074"/>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This Thursday Through Saturday Sundown April 6 - 8, 2023 all around the world The Passover Feast is celebrated around the world. On the Biblical calendar it is Nissan 15-18, 5783. It’s when Jesus was crucified, died and was buried in his tomb. But even more profound is This Saturday April 8, 2023 on Nissan 17, 5783</a:t>
            </a: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800" dirty="0">
                <a:effectLst/>
                <a:latin typeface="Verdana" panose="020B0604030504040204" pitchFamily="34" charset="0"/>
                <a:ea typeface="Calibri" panose="020F0502020204030204" pitchFamily="34" charset="0"/>
                <a:cs typeface="Times New Roman" panose="02020603050405020304" pitchFamily="18" charset="0"/>
              </a:rPr>
              <a:t>Jesus Rose from the Dead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950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Make way before the King of Kings. The God who comes to save. Is here to set the captives free.</a:t>
            </a:r>
          </a:p>
        </p:txBody>
      </p:sp>
    </p:spTree>
    <p:extLst>
      <p:ext uri="{BB962C8B-B14F-4D97-AF65-F5344CB8AC3E}">
        <p14:creationId xmlns:p14="http://schemas.microsoft.com/office/powerpoint/2010/main" val="134001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Passover</a:t>
            </a:r>
          </a:p>
          <a:p>
            <a:pPr algn="ctr"/>
            <a:r>
              <a:rPr lang="en-US" dirty="0">
                <a:solidFill>
                  <a:srgbClr val="000000"/>
                </a:solidFill>
              </a:rPr>
              <a:t>(Nisan 15)</a:t>
            </a:r>
          </a:p>
          <a:p>
            <a:pPr algn="ctr"/>
            <a:r>
              <a:rPr lang="en-US" dirty="0">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who can stop the Lord Almighty. Our God is the Lion. The Lion of Judah. He’s roaring with power</a:t>
            </a:r>
          </a:p>
        </p:txBody>
      </p:sp>
    </p:spTree>
    <p:extLst>
      <p:ext uri="{BB962C8B-B14F-4D97-AF65-F5344CB8AC3E}">
        <p14:creationId xmlns:p14="http://schemas.microsoft.com/office/powerpoint/2010/main" val="3856944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6623</TotalTime>
  <Words>4414</Words>
  <Application>Microsoft Office PowerPoint</Application>
  <PresentationFormat>Widescreen</PresentationFormat>
  <Paragraphs>246</Paragraphs>
  <Slides>130</Slides>
  <Notes>2</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130</vt:i4>
      </vt:variant>
    </vt:vector>
  </HeadingPairs>
  <TitlesOfParts>
    <vt:vector size="142" baseType="lpstr">
      <vt:lpstr>Arial</vt:lpstr>
      <vt:lpstr>Calibri</vt:lpstr>
      <vt:lpstr>Calibri Light</vt:lpstr>
      <vt:lpstr>Constantia</vt:lpstr>
      <vt:lpstr>Verdana</vt:lpstr>
      <vt:lpstr>Verdana Pro</vt:lpstr>
      <vt:lpstr>Wingdings 2</vt:lpstr>
      <vt:lpstr>1_Mountain Top</vt:lpstr>
      <vt:lpstr>2_Mountain Top</vt:lpstr>
      <vt:lpstr>Flow</vt:lpstr>
      <vt:lpstr>3_Mountain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451</cp:revision>
  <dcterms:created xsi:type="dcterms:W3CDTF">2009-08-18T08:19:59Z</dcterms:created>
  <dcterms:modified xsi:type="dcterms:W3CDTF">2023-04-01T09:27:49Z</dcterms:modified>
</cp:coreProperties>
</file>