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1618"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002" r:id="rId24"/>
    <p:sldId id="1016" r:id="rId25"/>
    <p:sldId id="1015" r:id="rId26"/>
    <p:sldId id="1026" r:id="rId27"/>
    <p:sldId id="1025" r:id="rId28"/>
    <p:sldId id="1024" r:id="rId29"/>
    <p:sldId id="1023" r:id="rId30"/>
    <p:sldId id="1614" r:id="rId31"/>
    <p:sldId id="1598" r:id="rId32"/>
    <p:sldId id="1604" r:id="rId33"/>
    <p:sldId id="1605" r:id="rId34"/>
    <p:sldId id="1606" r:id="rId35"/>
    <p:sldId id="1607" r:id="rId36"/>
    <p:sldId id="1608" r:id="rId37"/>
    <p:sldId id="1609" r:id="rId38"/>
    <p:sldId id="1610" r:id="rId39"/>
    <p:sldId id="1611" r:id="rId40"/>
    <p:sldId id="1759" r:id="rId41"/>
    <p:sldId id="969" r:id="rId42"/>
    <p:sldId id="970" r:id="rId43"/>
    <p:sldId id="971" r:id="rId44"/>
    <p:sldId id="972" r:id="rId45"/>
    <p:sldId id="973" r:id="rId46"/>
    <p:sldId id="974" r:id="rId47"/>
    <p:sldId id="975" r:id="rId48"/>
    <p:sldId id="1597"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04166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20:9-10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Who can say, "I have made my heart clean, I am pure from my sin"? 10 Diverse weights and diverse measures, They are both alike, an abomination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10 As it is written: "There is none righteous,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The LORD looks down from heaven upon the children of men, To see if there are any who understand, who seek God. 3 They have all turned aside, They have together become corrupt;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Ecclesiastics 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not a just man on earth who does good And does not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effectLst/>
                <a:latin typeface="Verdana" panose="020B0604030504040204" pitchFamily="34" charset="0"/>
                <a:ea typeface="Calibri" panose="020F0502020204030204" pitchFamily="34" charset="0"/>
                <a:cs typeface="Calibri" panose="020F0502020204030204" pitchFamily="34" charset="0"/>
              </a:rPr>
              <a:t>11 There is none who understands; There is none who seeks after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11 There is none who understands; There is none who seeks after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14:1-3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 fool has said in his heart, "There is no God." They are corrupt, They have done abominable works, There is none who does good. 2 The LORD looks down from heaven upon the children of men, To see if there are any who understand, who seek God. 3 They have all turned aside, They have together become corrupt; There is none who does good, No, not one.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one can come to Me unless the Father who sent Me draws him; and I will raise him up at the last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There is None that Seeks after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3:8-18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6,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you, being dead in your trespasses and the uncircumcision of your flesh, He has made alive together with Him, having forgiven you all trespasses, 14 having wiped out the handwriting of requirements that was against us, which was contrary to us. And He has taken it out of the way, having nailed it to the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12 They have all turned aside; They have together become unprofitable;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Psalm 14:3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have all turned aside, They have together become corrupt;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have all turned aside, They have together become corrupt;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13 "Their throat is an open tomb; With their tongues they have practiced deceit"; "The poison of asps is under their lips";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there is no faithfulness in their mouth; Their inward part is destruction; Their throat is an open tomb; They flatter with their tongue. 10 Pronounce them guilty, O God! Let them fall by their own counsels; Cast them out in the multitude of their transgressions, For they have rebelled against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15:10-11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When He had called the multitude to Himself,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"Hear and understand: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Not what goes into the mouth defiles a man; but what comes out of the mouth, this defiles a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If anyone among you thinks he is religious, and does not bridle his tongue but deceives his own heart, this one's religion is useless. 27 Pure and undefiled religion before God and the Father is this: to visit orphans and widows in their trouble, and to keep oneself unspotted from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James 3:8-9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But no man can tame the tongue. It is an unruly evil, full of deadly poison. 9 With it we bless our God and Father, and with it we curse men, who have been made in the similitude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14 "Whose mouth is full of cursing and bitterness."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36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Romans 3:8-18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8 And why not say, "Let us do evil that good may come"?--as we are slanderously reported and as some affirm that we say. Their condemnation is just. 9 What then? Are we better than they? Not at all. For we have previously charged both Jews and Greeks that they are all under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10:1-7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Why do You stand afar off, O LORD? Why do You hide Yourself in times of trouble? 2 The wicked in his pride persecutes the poor; Let them be caught in the plots which they have devised. 3 For the wicked boasts of his heart's desire; He blesses the greedy and renounces the LORD. 4 The wicked in his proud countenance does not seek God; God is in none of his thoughts.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His ways are always prospering; Your judgments are far above, out of his sight; As for all his enemies, he sneers at them. 6 He has said in his heart, "I shall not be moved; I shall never be in adversity." 7 His mouth is full of cursing and deceit and oppression; Under his tongue is trouble and iniquity.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50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15 "Their feet are swift to shed blood; 16 Destruction and misery are in their ways; 17 And the way of peace they have not known."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25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59:7-8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Their feet run to evil, And they make haste to shed innocent blood; Their thoughts are thoughts of iniquity; Wasting and destruction are in their paths. 8 The way of peace they have not known, And there is no justice in their ways; They have made themselves crooked paths; Whoever takes that way shall not know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360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24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 oracle within my heart concerning the transgression of the wicked: There is no fear of God before his eyes. 2 For he flatters himself in his own eyes, When he finds out his iniquity and when he hates.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576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The words of his mouth are wickedness and deceit; He has ceased to be wise and to do good. 4 He devises wickedness on his bed; He sets himself in a way that is not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does not abhor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769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Honor all people. Love the brotherhood. Fear God. Honor the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742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10:27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prolongs days, But the years of the wicked will be shortened”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783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r>
              <a:rPr kumimoji="0" lang="en-US" sz="4000" b="1" i="0" u="sng"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Psalm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19:9</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“The fear of the LORD is clean, enduring forever; The judgments of the LORD are true and righteous altogether”</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66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10 As it is written: "There is none righteous, no, not one; 11 There is none who understands; There is none who seeks after God. 12 They have all turned aside; They have together become unprofitable; There is none who does good, no, not one." 13 "Their throat is an open tomb; With their tongues they have practiced deceit"; "The poison of asps is under their lips"; 14 "Whose mouth is full of cursing and bitterness."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15 "Their feet are swift to shed blood; 16 Destruction and misery are in their ways; 17 And the way of peace they have not known." 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Calibri" panose="020F0502020204030204" pitchFamily="34" charset="0"/>
              </a:rPr>
              <a:t>8 And why not say, "Let us do evil that good may come"?--as we are slanderously reported and as some affirm that we say. Their condemnation is just.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having a good conscience, that when they defame you as evildoers, those who revile your good conduct in Christ may be ashamed. 17 For it is better, if it is the will of God, to suffer for doing good than for doing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9 What then? Are we better than they? Not at all. For we have previously charged both Jews and Greeks that they are all under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16188</TotalTime>
  <Words>2360</Words>
  <Application>Microsoft Office PowerPoint</Application>
  <PresentationFormat>Widescreen</PresentationFormat>
  <Paragraphs>314</Paragraphs>
  <Slides>48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803</cp:revision>
  <dcterms:created xsi:type="dcterms:W3CDTF">2009-08-18T08:19:59Z</dcterms:created>
  <dcterms:modified xsi:type="dcterms:W3CDTF">2024-03-07T04:41:39Z</dcterms:modified>
</cp:coreProperties>
</file>