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9"/>
  </p:notesMasterIdLst>
  <p:handoutMasterIdLst>
    <p:handoutMasterId r:id="rId140"/>
  </p:handoutMasterIdLst>
  <p:sldIdLst>
    <p:sldId id="1601" r:id="rId5"/>
    <p:sldId id="1274" r:id="rId6"/>
    <p:sldId id="1275" r:id="rId7"/>
    <p:sldId id="1276" r:id="rId8"/>
    <p:sldId id="1277" r:id="rId9"/>
    <p:sldId id="1046" r:id="rId10"/>
    <p:sldId id="1047" r:id="rId11"/>
    <p:sldId id="1048" r:id="rId12"/>
    <p:sldId id="1049" r:id="rId13"/>
    <p:sldId id="1050" r:id="rId14"/>
    <p:sldId id="1051" r:id="rId15"/>
    <p:sldId id="1052" r:id="rId16"/>
    <p:sldId id="1381" r:id="rId17"/>
    <p:sldId id="1382" r:id="rId18"/>
    <p:sldId id="1383" r:id="rId19"/>
    <p:sldId id="1384" r:id="rId20"/>
    <p:sldId id="459" r:id="rId21"/>
    <p:sldId id="1429" r:id="rId22"/>
    <p:sldId id="461" r:id="rId23"/>
    <p:sldId id="1430" r:id="rId24"/>
    <p:sldId id="463" r:id="rId25"/>
    <p:sldId id="991" r:id="rId26"/>
    <p:sldId id="1431" r:id="rId27"/>
    <p:sldId id="466" r:id="rId28"/>
    <p:sldId id="467" r:id="rId29"/>
    <p:sldId id="468" r:id="rId30"/>
    <p:sldId id="469" r:id="rId31"/>
    <p:sldId id="470" r:id="rId32"/>
    <p:sldId id="471" r:id="rId33"/>
    <p:sldId id="1432" r:id="rId34"/>
    <p:sldId id="1433" r:id="rId35"/>
    <p:sldId id="1434" r:id="rId36"/>
    <p:sldId id="1435" r:id="rId37"/>
    <p:sldId id="1436" r:id="rId38"/>
    <p:sldId id="1437" r:id="rId39"/>
    <p:sldId id="1438" r:id="rId40"/>
    <p:sldId id="1439" r:id="rId41"/>
    <p:sldId id="1440" r:id="rId42"/>
    <p:sldId id="1441" r:id="rId43"/>
    <p:sldId id="1442" r:id="rId44"/>
    <p:sldId id="1443" r:id="rId45"/>
    <p:sldId id="1031" r:id="rId46"/>
    <p:sldId id="1032" r:id="rId47"/>
    <p:sldId id="1033" r:id="rId48"/>
    <p:sldId id="1034" r:id="rId49"/>
    <p:sldId id="1035" r:id="rId50"/>
    <p:sldId id="1036" r:id="rId51"/>
    <p:sldId id="1037" r:id="rId52"/>
    <p:sldId id="1038" r:id="rId53"/>
    <p:sldId id="1646" r:id="rId54"/>
    <p:sldId id="1647" r:id="rId55"/>
    <p:sldId id="1825" r:id="rId56"/>
    <p:sldId id="1602" r:id="rId57"/>
    <p:sldId id="456" r:id="rId58"/>
    <p:sldId id="457" r:id="rId59"/>
    <p:sldId id="458" r:id="rId60"/>
    <p:sldId id="1826" r:id="rId61"/>
    <p:sldId id="1622" r:id="rId62"/>
    <p:sldId id="390" r:id="rId63"/>
    <p:sldId id="391" r:id="rId64"/>
    <p:sldId id="392" r:id="rId65"/>
    <p:sldId id="393" r:id="rId66"/>
    <p:sldId id="394" r:id="rId67"/>
    <p:sldId id="395" r:id="rId68"/>
    <p:sldId id="396" r:id="rId69"/>
    <p:sldId id="397" r:id="rId70"/>
    <p:sldId id="398" r:id="rId71"/>
    <p:sldId id="399" r:id="rId72"/>
    <p:sldId id="418" r:id="rId73"/>
    <p:sldId id="419" r:id="rId74"/>
    <p:sldId id="420" r:id="rId75"/>
    <p:sldId id="421" r:id="rId76"/>
    <p:sldId id="422" r:id="rId77"/>
    <p:sldId id="423" r:id="rId78"/>
    <p:sldId id="424" r:id="rId79"/>
    <p:sldId id="425" r:id="rId80"/>
    <p:sldId id="426" r:id="rId81"/>
    <p:sldId id="427" r:id="rId82"/>
    <p:sldId id="428" r:id="rId83"/>
    <p:sldId id="429" r:id="rId84"/>
    <p:sldId id="430" r:id="rId85"/>
    <p:sldId id="431" r:id="rId86"/>
    <p:sldId id="1757" r:id="rId87"/>
    <p:sldId id="460" r:id="rId88"/>
    <p:sldId id="826" r:id="rId89"/>
    <p:sldId id="999" r:id="rId90"/>
    <p:sldId id="1000" r:id="rId91"/>
    <p:sldId id="1001" r:id="rId92"/>
    <p:sldId id="1040" r:id="rId93"/>
    <p:sldId id="1741" r:id="rId94"/>
    <p:sldId id="464" r:id="rId95"/>
    <p:sldId id="1742" r:id="rId96"/>
    <p:sldId id="1743" r:id="rId97"/>
    <p:sldId id="833" r:id="rId98"/>
    <p:sldId id="465" r:id="rId99"/>
    <p:sldId id="1773" r:id="rId100"/>
    <p:sldId id="1819" r:id="rId101"/>
    <p:sldId id="1752" r:id="rId102"/>
    <p:sldId id="373" r:id="rId103"/>
    <p:sldId id="978" r:id="rId104"/>
    <p:sldId id="374" r:id="rId105"/>
    <p:sldId id="979" r:id="rId106"/>
    <p:sldId id="375" r:id="rId107"/>
    <p:sldId id="981" r:id="rId108"/>
    <p:sldId id="1753" r:id="rId109"/>
    <p:sldId id="1754" r:id="rId110"/>
    <p:sldId id="980" r:id="rId111"/>
    <p:sldId id="985" r:id="rId112"/>
    <p:sldId id="984" r:id="rId113"/>
    <p:sldId id="1003" r:id="rId114"/>
    <p:sldId id="983" r:id="rId115"/>
    <p:sldId id="1002" r:id="rId116"/>
    <p:sldId id="1016" r:id="rId117"/>
    <p:sldId id="1015" r:id="rId118"/>
    <p:sldId id="1026" r:id="rId119"/>
    <p:sldId id="1025" r:id="rId120"/>
    <p:sldId id="1024" r:id="rId121"/>
    <p:sldId id="1598" r:id="rId122"/>
    <p:sldId id="1603" r:id="rId123"/>
    <p:sldId id="1736" r:id="rId124"/>
    <p:sldId id="1737" r:id="rId125"/>
    <p:sldId id="1755" r:id="rId126"/>
    <p:sldId id="1738" r:id="rId127"/>
    <p:sldId id="1820" r:id="rId128"/>
    <p:sldId id="1821" r:id="rId129"/>
    <p:sldId id="1740" r:id="rId130"/>
    <p:sldId id="970" r:id="rId131"/>
    <p:sldId id="971" r:id="rId132"/>
    <p:sldId id="972" r:id="rId133"/>
    <p:sldId id="973" r:id="rId134"/>
    <p:sldId id="974" r:id="rId135"/>
    <p:sldId id="975" r:id="rId136"/>
    <p:sldId id="1597" r:id="rId137"/>
    <p:sldId id="852" r:id="rId1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5/27/2024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5/27/2024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5/27/2024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5544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8358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6179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770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1512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9542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0776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793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6107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1399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172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5/27/2024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7185865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reason to Praise the Lord (c'mon) Oh, my soul (So I'm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praise the Lord Oh, my soul I</a:t>
            </a:r>
          </a:p>
        </p:txBody>
      </p:sp>
    </p:spTree>
    <p:extLst>
      <p:ext uri="{BB962C8B-B14F-4D97-AF65-F5344CB8AC3E}">
        <p14:creationId xmlns:p14="http://schemas.microsoft.com/office/powerpoint/2010/main" val="4844583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Demas has forsaken me, having loved this present world, and has departed for Thessalonica”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Remove the Idols that won’t go away on their 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18:3-4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he did what was right in the sight of the LORD, according to all that his father David had done. 4 He removed the high places and broke the sacred pillars, cut down the wooden image and broke in pieces the bronze serpent that Moses had made; for until those days the children of Israel burned incense to it, and called it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Nehushtan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 children of Israel did evil in the sight of the LORD. They forgot the LORD their God, and served the Baals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Asherahs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16:31-34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And it came to pass, as though it had been a trivial thing for him to walk in the sins of Jeroboam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Nebat</a:t>
            </a:r>
            <a:r>
              <a:rPr lang="en-US" sz="4000" dirty="0">
                <a:effectLst/>
                <a:latin typeface="Verdana" panose="020B0604030504040204" pitchFamily="34" charset="0"/>
                <a:ea typeface="Calibri" panose="020F0502020204030204" pitchFamily="34" charset="0"/>
                <a:cs typeface="Times New Roman" panose="02020603050405020304" pitchFamily="18" charset="0"/>
              </a:rPr>
              <a:t>, that he took as wife Jezebel the daughter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Ethbaal</a:t>
            </a:r>
            <a:r>
              <a:rPr lang="en-US" sz="4000" dirty="0">
                <a:effectLst/>
                <a:latin typeface="Verdana" panose="020B0604030504040204" pitchFamily="34" charset="0"/>
                <a:ea typeface="Calibri" panose="020F0502020204030204" pitchFamily="34" charset="0"/>
                <a:cs typeface="Times New Roman" panose="02020603050405020304" pitchFamily="18" charset="0"/>
              </a:rPr>
              <a:t>, king of the Sidonians; and he went and served Baal and worshiped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Then he set up an altar for Baal in the temple of Baal, which he had built in Samaria. 33 And Ahab made a wooden image. Ahab did more to provoke the LORD God of Israel to anger than all the kings of Israel who were before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“(they have also built the high places of Baal, to burn their sons with fire for burnt offerings to Baal, which I did not command or speak, nor did it come into My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8606972"/>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4 Adulterers and adulteresses! Do you not know that friendship with the world is enmity with God? Whoever therefore wants to be a friend of the world makes himself an enemy of God. 5 Or do you think that the Scripture says in vain, "The Spirit who dwells in us yearns jealously"?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is Gracious and rewards His people with Favor, Mercy and Grace that are Faithful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be quiet, my God is alive So how could I keep it inside? Praise the Lord Oh, my soul</a:t>
            </a:r>
          </a:p>
        </p:txBody>
      </p:sp>
    </p:spTree>
    <p:extLst>
      <p:ext uri="{BB962C8B-B14F-4D97-AF65-F5344CB8AC3E}">
        <p14:creationId xmlns:p14="http://schemas.microsoft.com/office/powerpoint/2010/main" val="1980158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1466555"/>
          </a:xfrm>
          <a:prstGeom prst="rect">
            <a:avLst/>
          </a:prstGeom>
          <a:noFill/>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“Demonstrated Delight”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Thus says the LORD: "Heaven is My throne, And earth is My footstool. Where is the house that you will build Me? And where is the place of My rest? 2 For all those things My hand has made, And all those things exist," Says the LORD. "But on this one will I look: On him who is poor and of a contrite spirit, And who trembles at My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eyes of the LORD run to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4000" dirty="0">
                <a:effectLst/>
                <a:latin typeface="Verdana" panose="020B0604030504040204" pitchFamily="34" charset="0"/>
                <a:ea typeface="Calibri" panose="020F0502020204030204" pitchFamily="34" charset="0"/>
                <a:cs typeface="Times New Roman" panose="02020603050405020304" pitchFamily="18" charset="0"/>
              </a:rPr>
              <a:t> throughout the whole earth, to show Himself strong on behalf of those whose heart is loyal to Him”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to him who does not work but believes on Him who justifies the ungodly, his faith is accounted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 found in Him, not having my own righteousness, which is from the law, but that which is through faith in Christ, the righteousness which is from God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 steps of a good man are ordered by the LORD, And He delights in his way. 24 Though he fall, he shall not be utterly cast down; For the LORD upholds him with His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near to those who have a broken heart, And saves such as have a contrite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the Lord).</a:t>
            </a:r>
          </a:p>
        </p:txBody>
      </p:sp>
    </p:spTree>
    <p:extLst>
      <p:ext uri="{BB962C8B-B14F-4D97-AF65-F5344CB8AC3E}">
        <p14:creationId xmlns:p14="http://schemas.microsoft.com/office/powerpoint/2010/main" val="5669311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10:42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gives one of these little ones only a cup of cold water in the name of a disciple, assuredly, I say to you, he shall by no means lose his reward."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8242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fear any of those things which you are about to suffer. Indeed, the devil is about to throw some of you into prison, that you may be tested, and you will have tribulation ten days. Be faithful until death, and I will give you the crown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8607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"Blessed are those whose lawless deeds are forgiven, And whose sins are covered; 8 Blessed is the man to whom the LORD shall not impute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29590370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86:11-13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Teach me Your way, O LORD; I will walk in Your truth; Unite my heart to fear Your name. 12 I will praise You, O Lord my God, with all my heart, And I will glorify Your name forevermore. 13 For great is Your mercy toward me, And You have delivered my soul from the depths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537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5001802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“teaching them to observe all things that I have commanded you; and lo, I am with you always, even to the end of the age."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8405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Praise</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14405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everything That has breath Praise the Lord (you got it) Praise the Lord Let everything (let everything)</a:t>
            </a:r>
          </a:p>
        </p:txBody>
      </p:sp>
    </p:spTree>
    <p:extLst>
      <p:ext uri="{BB962C8B-B14F-4D97-AF65-F5344CB8AC3E}">
        <p14:creationId xmlns:p14="http://schemas.microsoft.com/office/powerpoint/2010/main" val="51710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(Hey) that has breath (Hey) praise the Lord (Hey) praise the Lord I'll praise in the valley Praise on the</a:t>
            </a:r>
          </a:p>
        </p:txBody>
      </p:sp>
    </p:spTree>
    <p:extLst>
      <p:ext uri="{BB962C8B-B14F-4D97-AF65-F5344CB8AC3E}">
        <p14:creationId xmlns:p14="http://schemas.microsoft.com/office/powerpoint/2010/main" val="316748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(yeah) I'll praise when I'm sure Praise when I'm doubting (yes, sir) I'll praise when</a:t>
            </a:r>
          </a:p>
        </p:txBody>
      </p:sp>
    </p:spTree>
    <p:extLst>
      <p:ext uri="{BB962C8B-B14F-4D97-AF65-F5344CB8AC3E}">
        <p14:creationId xmlns:p14="http://schemas.microsoft.com/office/powerpoint/2010/main" val="359961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outnumbered Praise when surrounded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praise is the water My enemies drown in As long as I'm breathing I've got a reason to Praise the Lord Oh, my</a:t>
            </a:r>
          </a:p>
        </p:txBody>
      </p:sp>
    </p:spTree>
    <p:extLst>
      <p:ext uri="{BB962C8B-B14F-4D97-AF65-F5344CB8AC3E}">
        <p14:creationId xmlns:p14="http://schemas.microsoft.com/office/powerpoint/2010/main" val="496711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(c'mon) Praise the Lord Oh, my soul (hey) I'll praise when I feel it And I'll praise when I don’t I'll</a:t>
            </a:r>
          </a:p>
        </p:txBody>
      </p:sp>
    </p:spTree>
    <p:extLst>
      <p:ext uri="{BB962C8B-B14F-4D97-AF65-F5344CB8AC3E}">
        <p14:creationId xmlns:p14="http://schemas.microsoft.com/office/powerpoint/2010/main" val="1388532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 know You're still in control Because my praise is a weapon It's more than a sound (more</a:t>
            </a:r>
          </a:p>
        </p:txBody>
      </p:sp>
    </p:spTree>
    <p:extLst>
      <p:ext uri="{BB962C8B-B14F-4D97-AF65-F5344CB8AC3E}">
        <p14:creationId xmlns:p14="http://schemas.microsoft.com/office/powerpoint/2010/main" val="3229212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Rewards of Faithfulness</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Kings 18:1-8</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26,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group of crowns on a table&#10;&#10;Description automatically generated">
            <a:extLst>
              <a:ext uri="{FF2B5EF4-FFF2-40B4-BE49-F238E27FC236}">
                <a16:creationId xmlns:a16="http://schemas.microsoft.com/office/drawing/2014/main" id="{7B8EC1B7-CF1D-A522-E7B4-AA47B7805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910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29902" y="1581150"/>
            <a:ext cx="1549399" cy="116205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18:1-8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it came to pass in the third year of Hoshea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Elah</a:t>
            </a:r>
            <a:r>
              <a:rPr lang="en-US" sz="4000" dirty="0">
                <a:effectLst/>
                <a:latin typeface="Verdana" panose="020B0604030504040204" pitchFamily="34" charset="0"/>
                <a:ea typeface="Calibri" panose="020F0502020204030204" pitchFamily="34" charset="0"/>
                <a:cs typeface="Times New Roman" panose="02020603050405020304" pitchFamily="18" charset="0"/>
              </a:rPr>
              <a:t>, king of Israel, that Hezekiah the son of Ahaz, king of Judah, began to reign. 2 He was twenty-five years old when he became king, and he reigned twenty-nine years in Jerusalem. His mother's name was Abi the daughter of Zechariah.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And he did what was right in the sight of the LORD, according to all that his father David had done. 4 He removed the high places and broke the sacred pillars, cut down the wooden image and broke in pieces the bronze serpent that Moses had made; for until those days the children of Israel burned incense to it, and called it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Nehushtan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He trusted in the LORD God of Israel, so that after him was none like him among all the kings of Judah, nor who were before him. 6 For he held fast to the LORD; he did not depart from following Him, but kept His commandments, which the LORD had commanded Moses.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 LORD was with him; he prospered wherever he went. And he rebelled against the king of Assyria and did not serve him. 8 He subdued the Philistines, as far as Gaza and its territory, from watchtower to fortified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a sound) Oh, my praise is the shout That brings Jericho down (oh) As long as I'm breathing I've got a</a:t>
            </a:r>
          </a:p>
        </p:txBody>
      </p:sp>
    </p:spTree>
    <p:extLst>
      <p:ext uri="{BB962C8B-B14F-4D97-AF65-F5344CB8AC3E}">
        <p14:creationId xmlns:p14="http://schemas.microsoft.com/office/powerpoint/2010/main" val="2506406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"Heaven is not our goal; it is our Destiny"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Results of Unfaithfulness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Hear the word of the LORD, You children of Israel, For the LORD brings a charge against the inhabitants of the land: "There is no truth or mercy Or knowledge of God in the land. 2 By swearing and lying, Killing and stealing and committing adultery, They break all restraint, With bloodshed upon bloodshed.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Therefore the land will mourn; And everyone who dwells there will waste away With the beasts of the field And the birds of the air; Even the fish of the sea will be taken away. 4 "Now let no man contend, or rebuke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“Confidence in an unfaithful man in time of trouble Is like a bad tooth and a foot out of joint”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Adulterers and adulteresses! Do you not know that friendship with the world is enmity with God? Whoever therefore wants to be a friend of the world makes himself an enemy of God. 5 Or do you think that the Scripture says in vain, "The Spirit who dwells in us yearns jealously"?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is the judgment of this world; now the ruler of this world will be cast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which you once walked according to the course of this world, according to the prince of the power of the air, the spirit who now works in the sons of disobedience…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know that we are of God, and the whole world lies under the sway of the wicked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Because the carnal mind is enmity against God; for it is not subject to the law of God, nor indeed can be. 8 So then, those who are in the flesh cannot please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19479</TotalTime>
  <Words>4122</Words>
  <Application>Microsoft Office PowerPoint</Application>
  <PresentationFormat>Widescreen</PresentationFormat>
  <Paragraphs>364</Paragraphs>
  <Slides>134</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134</vt:i4>
      </vt:variant>
    </vt:vector>
  </HeadingPairs>
  <TitlesOfParts>
    <vt:vector size="147"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832</cp:revision>
  <dcterms:created xsi:type="dcterms:W3CDTF">2009-08-18T08:19:59Z</dcterms:created>
  <dcterms:modified xsi:type="dcterms:W3CDTF">2024-05-27T19:22:29Z</dcterms:modified>
</cp:coreProperties>
</file>