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4"/>
  </p:notesMasterIdLst>
  <p:handoutMasterIdLst>
    <p:handoutMasterId r:id="rId45"/>
  </p:handoutMasterIdLst>
  <p:sldIdLst>
    <p:sldId id="1784"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6" r:id="rId31"/>
    <p:sldId id="1777" r:id="rId32"/>
    <p:sldId id="1778" r:id="rId33"/>
    <p:sldId id="1779" r:id="rId34"/>
    <p:sldId id="969" r:id="rId35"/>
    <p:sldId id="970" r:id="rId36"/>
    <p:sldId id="971" r:id="rId37"/>
    <p:sldId id="972" r:id="rId38"/>
    <p:sldId id="973" r:id="rId39"/>
    <p:sldId id="974" r:id="rId40"/>
    <p:sldId id="975" r:id="rId41"/>
    <p:sldId id="1597" r:id="rId42"/>
    <p:sldId id="852" r:id="rId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89" d="100"/>
          <a:sy n="89" d="100"/>
        </p:scale>
        <p:origin x="96" y="18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5192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10 For if when we were enemies we were reconciled to God through the death of His Son, much more, having been reconciled, we shall be saved by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2 Corinthians 5:16-21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17 Therefore, if anyone is in Christ, he is a new creation; old things have passed away; behold, all things have become new. 18 Now all things are of God, who has reconciled us to Himself through Jesus Christ, and has given us the ministry of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19 that is, that God was in Christ reconciling the world to Himself, not imputing their trespasses to them, and has committed to us the word of reconciliation. 20 Now then, we are ambassadors for Christ, as though God were pleading through us: we implore you on Christ's behalf, be reconciled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21 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11 And not only that, but we also rejoice in God through our Lord Jesus Christ, through whom we have now received the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71:23-24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My lips shall greatly rejoice when I sing to You, And my soul, which You have redeemed. 24 My tongue also shall talk of Your righteousness all the day long; For they are confounded, For they are brought to shame Who seek my hurt.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70:4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all those who seek You rejoice and be glad in You; And let those who love Your salvation say continually, "Let God be magnified!"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12 Therefore, just as through one man sin entered the world, and death through sin, and thus death spread to all men, because all sinned—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serpent was more cunning than any beast of the field which the LORD God had made. And he said to the woman, "Has God indeed said, 'You shall not eat of every tree of the garden'?" 2 And the woman said to the serpent, "We may eat the fruit of the trees of the garden;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of the fruit of the tree which is in the midst of the garden, God has said, 'You shall not eat it, nor shall you touch it, lest you die.' " 4 Then the serpent said to the woman, "You will not surely die. 5 For God knows that in the day you eat of it your eyes will be opened, and you will be like God, knowing good and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Were Reconciled to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5:9-14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22,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6 So when the woman saw that the tree was good for food, that it was pleasant to the eyes, and a tree desirable to make one wise, she took of its fruit and ate. She also gave to her husband with her, and he ate. 7 Then the eyes of both of them were opened, and they knew that they were naked; and they sewed fig leaves together and made themselves coverings.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they heard the sound of the LORD God walking in the garden in the cool of the day, and Adam and his wife hid themselves from the presence of the LORD God among the trees of the garden.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as it is appointed for men to die once, but after this the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13(For until the law sin was in the world, but sin is not imputed when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“Therefore no one will be justified in His sight by works of the law. For the law merely brings awareness of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“All we like sheep have gone astray; We have turned, every one, to his own way; And the LORD has laid on Him the iniquity of us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Then the LORD God took the man and put him in the garden of Eden to tend and keep it. 16 And the LORD God commanded the man, saying, "Of every tree of the garden you may freely eat; 17 but of the tree of the knowledge of good and evil you shall not eat, for in the day that you eat of it you shall surely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14 Nevertheless death reigned from Adam to Moses, even over those who had not sinned according to the likeness of the transgression of Adam, who is a type of Him who was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Hosea 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But they, like Adam, have transgressed the covenant; there they were unfaithful to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Calibri" panose="020F0502020204030204" pitchFamily="34" charset="0"/>
              </a:rPr>
              <a:t>Romans 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Therefore, just as sin entered the world through one man, and death through sin, so also death was passed on to all men, because all sinned.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5:9-14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9 Much more then, having now been justified by His blood, we shall be saved from wrath through Him. 10 For if when we were enemies we were reconciled to God through the death of His Son, much more, having been reconciled, we shall be saved by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so that, just as sin reigned in death, so also grace might reign through righteousness to bring eternal life through Jesus Christ our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1 Corinthians 15:22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For as in Adam all die, so in Christ all will be made alive.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490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1 Corinthians 15:45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So it is written: "The first man Adam became a living being;" the last Adam a life-giving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19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11 And not only that, but we also rejoice in God through our Lord Jesus Christ, through whom we have now received the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12 Therefore, just as through one man sin entered the world, and death through sin, and thus death spread to all men, because all sinned-- 13(For until the law sin was in the world, but sin is not imputed when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14 Nevertheless death reigned from Adam to Moses, even over those who had not sinned according to the likeness of the transgression of Adam, who is a type of Him who was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9 Much more then, having now been justified by His blood, we shall be saved from wrath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let us who are of the day be sober, putting on the breastplate of faith and love, and as a helmet the hope of salvation. 9 For God did not appoint us to wrath, but to obtain salvation through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All we like sheep have gone astray; We have turned, every one, to his own way; And the LORD has laid on Him the iniquity of us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16946</TotalTime>
  <Words>1834</Words>
  <Application>Microsoft Office PowerPoint</Application>
  <PresentationFormat>Widescreen</PresentationFormat>
  <Paragraphs>184</Paragraphs>
  <Slides>41</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818</cp:revision>
  <dcterms:created xsi:type="dcterms:W3CDTF">2009-08-18T08:19:59Z</dcterms:created>
  <dcterms:modified xsi:type="dcterms:W3CDTF">2024-05-23T17:57:42Z</dcterms:modified>
</cp:coreProperties>
</file>