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36"/>
  </p:notesMasterIdLst>
  <p:handoutMasterIdLst>
    <p:handoutMasterId r:id="rId137"/>
  </p:handoutMasterIdLst>
  <p:sldIdLst>
    <p:sldId id="906" r:id="rId5"/>
    <p:sldId id="422" r:id="rId6"/>
    <p:sldId id="423" r:id="rId7"/>
    <p:sldId id="424" r:id="rId8"/>
    <p:sldId id="425" r:id="rId9"/>
    <p:sldId id="1502" r:id="rId10"/>
    <p:sldId id="1503" r:id="rId11"/>
    <p:sldId id="428" r:id="rId12"/>
    <p:sldId id="429" r:id="rId13"/>
    <p:sldId id="430" r:id="rId14"/>
    <p:sldId id="1504" r:id="rId15"/>
    <p:sldId id="432" r:id="rId16"/>
    <p:sldId id="433" r:id="rId17"/>
    <p:sldId id="434" r:id="rId18"/>
    <p:sldId id="1518" r:id="rId19"/>
    <p:sldId id="1519" r:id="rId20"/>
    <p:sldId id="1520" r:id="rId21"/>
    <p:sldId id="1521" r:id="rId22"/>
    <p:sldId id="1522" r:id="rId23"/>
    <p:sldId id="1523" r:id="rId24"/>
    <p:sldId id="1524" r:id="rId25"/>
    <p:sldId id="1525" r:id="rId26"/>
    <p:sldId id="1526" r:id="rId27"/>
    <p:sldId id="1527" r:id="rId28"/>
    <p:sldId id="1528" r:id="rId29"/>
    <p:sldId id="1529" r:id="rId30"/>
    <p:sldId id="1530" r:id="rId31"/>
    <p:sldId id="1505" r:id="rId32"/>
    <p:sldId id="1506" r:id="rId33"/>
    <p:sldId id="1507" r:id="rId34"/>
    <p:sldId id="1508" r:id="rId35"/>
    <p:sldId id="1509" r:id="rId36"/>
    <p:sldId id="1510" r:id="rId37"/>
    <p:sldId id="1511" r:id="rId38"/>
    <p:sldId id="1531" r:id="rId39"/>
    <p:sldId id="1532" r:id="rId40"/>
    <p:sldId id="1533" r:id="rId41"/>
    <p:sldId id="1534" r:id="rId42"/>
    <p:sldId id="1535" r:id="rId43"/>
    <p:sldId id="1536" r:id="rId44"/>
    <p:sldId id="1537" r:id="rId45"/>
    <p:sldId id="1538" r:id="rId46"/>
    <p:sldId id="1539" r:id="rId47"/>
    <p:sldId id="1540" r:id="rId48"/>
    <p:sldId id="1541" r:id="rId49"/>
    <p:sldId id="1542" r:id="rId50"/>
    <p:sldId id="1543" r:id="rId51"/>
    <p:sldId id="1544" r:id="rId52"/>
    <p:sldId id="1545" r:id="rId53"/>
    <p:sldId id="1546" r:id="rId54"/>
    <p:sldId id="1547" r:id="rId55"/>
    <p:sldId id="1548" r:id="rId56"/>
    <p:sldId id="1549" r:id="rId57"/>
    <p:sldId id="1550" r:id="rId58"/>
    <p:sldId id="1551" r:id="rId59"/>
    <p:sldId id="1552" r:id="rId60"/>
    <p:sldId id="1553" r:id="rId61"/>
    <p:sldId id="1554" r:id="rId62"/>
    <p:sldId id="1555" r:id="rId63"/>
    <p:sldId id="1556" r:id="rId64"/>
    <p:sldId id="1557" r:id="rId65"/>
    <p:sldId id="1558" r:id="rId66"/>
    <p:sldId id="1559" r:id="rId67"/>
    <p:sldId id="1560" r:id="rId68"/>
    <p:sldId id="1561" r:id="rId69"/>
    <p:sldId id="1562" r:id="rId70"/>
    <p:sldId id="1563" r:id="rId71"/>
    <p:sldId id="1564" r:id="rId72"/>
    <p:sldId id="1565" r:id="rId73"/>
    <p:sldId id="1568" r:id="rId74"/>
    <p:sldId id="1567" r:id="rId75"/>
    <p:sldId id="1566" r:id="rId76"/>
    <p:sldId id="1162" r:id="rId77"/>
    <p:sldId id="460" r:id="rId78"/>
    <p:sldId id="367" r:id="rId79"/>
    <p:sldId id="464" r:id="rId80"/>
    <p:sldId id="465" r:id="rId81"/>
    <p:sldId id="431" r:id="rId82"/>
    <p:sldId id="461" r:id="rId83"/>
    <p:sldId id="519" r:id="rId84"/>
    <p:sldId id="369" r:id="rId85"/>
    <p:sldId id="520" r:id="rId86"/>
    <p:sldId id="373" r:id="rId87"/>
    <p:sldId id="374" r:id="rId88"/>
    <p:sldId id="375" r:id="rId89"/>
    <p:sldId id="376" r:id="rId90"/>
    <p:sldId id="368" r:id="rId91"/>
    <p:sldId id="377" r:id="rId92"/>
    <p:sldId id="378" r:id="rId93"/>
    <p:sldId id="379" r:id="rId94"/>
    <p:sldId id="380" r:id="rId95"/>
    <p:sldId id="381" r:id="rId96"/>
    <p:sldId id="382" r:id="rId97"/>
    <p:sldId id="383" r:id="rId98"/>
    <p:sldId id="384" r:id="rId99"/>
    <p:sldId id="385" r:id="rId100"/>
    <p:sldId id="386" r:id="rId101"/>
    <p:sldId id="388" r:id="rId102"/>
    <p:sldId id="528" r:id="rId103"/>
    <p:sldId id="527" r:id="rId104"/>
    <p:sldId id="882" r:id="rId105"/>
    <p:sldId id="881" r:id="rId106"/>
    <p:sldId id="880" r:id="rId107"/>
    <p:sldId id="904" r:id="rId108"/>
    <p:sldId id="905" r:id="rId109"/>
    <p:sldId id="903" r:id="rId110"/>
    <p:sldId id="902" r:id="rId111"/>
    <p:sldId id="901" r:id="rId112"/>
    <p:sldId id="900" r:id="rId113"/>
    <p:sldId id="899" r:id="rId114"/>
    <p:sldId id="898" r:id="rId115"/>
    <p:sldId id="1161" r:id="rId116"/>
    <p:sldId id="897" r:id="rId117"/>
    <p:sldId id="896" r:id="rId118"/>
    <p:sldId id="895" r:id="rId119"/>
    <p:sldId id="894" r:id="rId120"/>
    <p:sldId id="893" r:id="rId121"/>
    <p:sldId id="892" r:id="rId122"/>
    <p:sldId id="891" r:id="rId123"/>
    <p:sldId id="890" r:id="rId124"/>
    <p:sldId id="1147" r:id="rId125"/>
    <p:sldId id="1160" r:id="rId126"/>
    <p:sldId id="1159" r:id="rId127"/>
    <p:sldId id="502" r:id="rId128"/>
    <p:sldId id="503" r:id="rId129"/>
    <p:sldId id="795" r:id="rId130"/>
    <p:sldId id="796" r:id="rId131"/>
    <p:sldId id="797" r:id="rId132"/>
    <p:sldId id="794" r:id="rId133"/>
    <p:sldId id="571" r:id="rId134"/>
    <p:sldId id="859" r:id="rId1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2" d="100"/>
          <a:sy n="102" d="100"/>
        </p:scale>
        <p:origin x="636" y="13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123</a:t>
            </a:fld>
            <a:endParaRPr lang="en-US" dirty="0"/>
          </a:p>
        </p:txBody>
      </p:sp>
    </p:spTree>
    <p:extLst>
      <p:ext uri="{BB962C8B-B14F-4D97-AF65-F5344CB8AC3E}">
        <p14:creationId xmlns:p14="http://schemas.microsoft.com/office/powerpoint/2010/main" val="348912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6/15/2024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6/15/2024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6/15/2024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1786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2752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373219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507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67426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3416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7089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635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15229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37802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4339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6/15/2024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277942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became my King forever And With a crown of thorns You became my King forever And With a</a:t>
            </a:r>
          </a:p>
        </p:txBody>
      </p:sp>
    </p:spTree>
    <p:extLst>
      <p:ext uri="{BB962C8B-B14F-4D97-AF65-F5344CB8AC3E}">
        <p14:creationId xmlns:p14="http://schemas.microsoft.com/office/powerpoint/2010/main" val="40305182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Isaiah 49:15-16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"Can a woman forget her nursing child, And not have compassion on the son of her womb? Surely they may forget, Yet I will not forget you. 16 See, I have inscribed you on the palms of My hands; Your walls are continually before 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Indeed we count them blessed who endure. You have heard of the perseverance of Job and seen the end intended by the Lord--that the Lord is very compassionate and 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Our Heavenly Father nurtures us by providing for our needs.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6:25-31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Look at the birds of the air, for they neither sow nor reap nor gather into barns; yet your heavenly Father feeds them. Are you not of more value than they?</a:t>
            </a:r>
            <a:r>
              <a:rPr lang="en-US" sz="4000" dirty="0">
                <a:effectLst/>
                <a:latin typeface="Verdana" panose="020B0604030504040204" pitchFamily="34" charset="0"/>
                <a:ea typeface="Calibri" panose="020F0502020204030204" pitchFamily="34" charset="0"/>
                <a:cs typeface="Times New Roman" panose="02020603050405020304" pitchFamily="18" charset="0"/>
              </a:rPr>
              <a:t> 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Which of you by worrying can add one cubit to his stature?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So why do you worry about clothing? Consider the lilies of the field, how they grow: they neither toil nor spin; </a:t>
            </a: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yet I say to you that even Solomon in all his glory was not arrayed like one of these.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if God so clothes the grass of the field, which today is, and tomorrow is thrown into the oven, will He not much more clothe you, O you of little faith?</a:t>
            </a:r>
            <a:r>
              <a:rPr lang="en-US" sz="4000" dirty="0">
                <a:effectLst/>
                <a:latin typeface="Verdana" panose="020B0604030504040204" pitchFamily="34" charset="0"/>
                <a:ea typeface="Calibri" panose="020F0502020204030204" pitchFamily="34" charset="0"/>
                <a:cs typeface="Times New Roman" panose="02020603050405020304" pitchFamily="18" charset="0"/>
              </a:rPr>
              <a:t> 31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Our Heavenly Father nurtures us through encouragement.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whatever things were written before were written for our learning, that we through the patience and comfort of the Scriptures might have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of thorns You became my King forever And with a crown of thorns You became my king forever</a:t>
            </a:r>
          </a:p>
        </p:txBody>
      </p:sp>
    </p:spTree>
    <p:extLst>
      <p:ext uri="{BB962C8B-B14F-4D97-AF65-F5344CB8AC3E}">
        <p14:creationId xmlns:p14="http://schemas.microsoft.com/office/powerpoint/2010/main" val="16103587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Our Heavenly Father nurtures us through loving discipline.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we also, since we are surrounded by so great a cloud of witnesses, let us lay aside every weight, and the sin which so easily ensnares us, and let us run with endurance the race that is set before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looking unto Jesus, the author and finisher of our faith, who for the joy that was set before Him endured the cross, despising the shame, and has sat down at the right hand of the throne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049658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consider Him who endured such hostility from sinners against Himself, lest you become weary and discouraged in your souls. 4 You have not yet resisted to bloodshed, striving against sin.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you have forgotten the exhortation which speaks to you as to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sons:"My</a:t>
            </a:r>
            <a:r>
              <a:rPr lang="en-US" sz="4000" dirty="0">
                <a:effectLst/>
                <a:latin typeface="Verdana" panose="020B0604030504040204" pitchFamily="34" charset="0"/>
                <a:ea typeface="Calibri" panose="020F0502020204030204" pitchFamily="34" charset="0"/>
                <a:cs typeface="Times New Roman" panose="02020603050405020304" pitchFamily="18" charset="0"/>
              </a:rPr>
              <a:t> son, do not despise the chastening of the LORD, Nor be discouraged when you are rebuked by Him; 6 For whom the LORD loves He chastens, And scourges every son whom He receives."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5170227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If you endure chastening, God deals with you as with sons; for what son is there whom a father does not chasten? 8 But if you are without chastening, of which all have become partakers, then you are illegitimate and not sons.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27877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Our Heavenly Father nurtures us through personal instruction.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996958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3286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did God teach the Thessalonians?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2769025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concerning brotherly love you have no need that I should write to you, for you yourselves are taught by God to love one another;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019344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saved me And rescued me Just a moment there Set me free That saved me And rescued me</a:t>
            </a:r>
          </a:p>
        </p:txBody>
      </p:sp>
    </p:spTree>
    <p:extLst>
      <p:ext uri="{BB962C8B-B14F-4D97-AF65-F5344CB8AC3E}">
        <p14:creationId xmlns:p14="http://schemas.microsoft.com/office/powerpoint/2010/main" val="71440952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7. Our Heavenly Father nurtures us through encouragement.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663291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whatever things were written before were written for our learning, that we through the patience and comfort of the Scriptures might have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805224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20:7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righteous man walks in his integrity; his children are blessed after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algn="ctr"/>
            <a:r>
              <a:rPr lang="en-US" sz="4000" dirty="0"/>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540616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 Father's Love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A father is respected because He gives his children leadership...</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Appreciated because He gives his children care...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Valued because He gives his children time...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Loved because He gives his children the one thing they treasure most - himself...</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4762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a moment there Set me free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a:t>
            </a:r>
          </a:p>
          <a:p>
            <a:pPr marL="0" indent="0" algn="ctr">
              <a:buNone/>
            </a:pP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 </a:t>
            </a:r>
            <a:r>
              <a:rPr lang="en-US" sz="4000" dirty="0" err="1">
                <a:solidFill>
                  <a:schemeClr val="bg1"/>
                </a:solidFill>
                <a:latin typeface="Arial"/>
                <a:ea typeface="+mn-lt"/>
                <a:cs typeface="+mn-lt"/>
              </a:rPr>
              <a:t>ti</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241678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t>
            </a:r>
            <a:r>
              <a:rPr lang="en-US" sz="4000" dirty="0" err="1">
                <a:solidFill>
                  <a:schemeClr val="bg1"/>
                </a:solidFill>
                <a:latin typeface="Arial"/>
                <a:ea typeface="+mn-lt"/>
                <a:cs typeface="+mn-lt"/>
              </a:rPr>
              <a:t>Te</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doy</a:t>
            </a:r>
            <a:r>
              <a:rPr lang="en-US" sz="4000" dirty="0">
                <a:solidFill>
                  <a:schemeClr val="bg1"/>
                </a:solidFill>
                <a:latin typeface="Arial"/>
                <a:ea typeface="+mn-lt"/>
                <a:cs typeface="+mn-lt"/>
              </a:rPr>
              <a:t> gloria, gloria A </a:t>
            </a:r>
            <a:r>
              <a:rPr lang="en-US" sz="4000" dirty="0" err="1">
                <a:solidFill>
                  <a:schemeClr val="bg1"/>
                </a:solidFill>
                <a:latin typeface="Arial"/>
                <a:ea typeface="+mn-lt"/>
                <a:cs typeface="+mn-lt"/>
              </a:rPr>
              <a:t>ti</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Hesus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4539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Am Free”</a:t>
            </a:r>
          </a:p>
          <a:p>
            <a:pPr marL="0" indent="0" algn="ctr">
              <a:buNone/>
            </a:pPr>
            <a:r>
              <a:rPr lang="en-US" sz="4400" b="1" dirty="0">
                <a:solidFill>
                  <a:schemeClr val="bg1"/>
                </a:solidFill>
                <a:latin typeface="Arial"/>
                <a:ea typeface="+mn-lt"/>
                <a:cs typeface="+mn-lt"/>
              </a:rPr>
              <a:t>(News Boys)</a:t>
            </a:r>
          </a:p>
        </p:txBody>
      </p:sp>
    </p:spTree>
    <p:extLst>
      <p:ext uri="{BB962C8B-B14F-4D97-AF65-F5344CB8AC3E}">
        <p14:creationId xmlns:p14="http://schemas.microsoft.com/office/powerpoint/2010/main" val="338059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 had a good time tonight? Yeah, yeah, yeah, yeah Oh yeah, yeah Through You the blind will</a:t>
            </a:r>
          </a:p>
        </p:txBody>
      </p:sp>
    </p:spTree>
    <p:extLst>
      <p:ext uri="{BB962C8B-B14F-4D97-AF65-F5344CB8AC3E}">
        <p14:creationId xmlns:p14="http://schemas.microsoft.com/office/powerpoint/2010/main" val="316516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 Through You the mute will sing Through You the dead will rise Through You all hearts will praise</a:t>
            </a:r>
          </a:p>
        </p:txBody>
      </p:sp>
    </p:spTree>
    <p:extLst>
      <p:ext uri="{BB962C8B-B14F-4D97-AF65-F5344CB8AC3E}">
        <p14:creationId xmlns:p14="http://schemas.microsoft.com/office/powerpoint/2010/main" val="405045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You the darkness flees Through You my heart sings I am free I am free Let me hear you! And</a:t>
            </a:r>
          </a:p>
        </p:txBody>
      </p:sp>
    </p:spTree>
    <p:extLst>
      <p:ext uri="{BB962C8B-B14F-4D97-AF65-F5344CB8AC3E}">
        <p14:creationId xmlns:p14="http://schemas.microsoft.com/office/powerpoint/2010/main" val="211396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free to run (I am free to run) And I am free to dance (I am free to dance) And I am free to live for</a:t>
            </a:r>
          </a:p>
        </p:txBody>
      </p:sp>
    </p:spTree>
    <p:extLst>
      <p:ext uri="{BB962C8B-B14F-4D97-AF65-F5344CB8AC3E}">
        <p14:creationId xmlns:p14="http://schemas.microsoft.com/office/powerpoint/2010/main" val="354314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“I Give You Glory”</a:t>
            </a:r>
          </a:p>
          <a:p>
            <a:pPr marL="0" indent="0" algn="ctr">
              <a:buNone/>
            </a:pPr>
            <a:r>
              <a:rPr lang="en-US" sz="4400" b="1" dirty="0">
                <a:solidFill>
                  <a:schemeClr val="bg1"/>
                </a:solidFill>
                <a:latin typeface="Arial"/>
                <a:ea typeface="+mn-lt"/>
                <a:cs typeface="+mn-lt"/>
              </a:rPr>
              <a:t>(Dennis Campo)</a:t>
            </a:r>
          </a:p>
        </p:txBody>
      </p:sp>
    </p:spTree>
    <p:extLst>
      <p:ext uri="{BB962C8B-B14F-4D97-AF65-F5344CB8AC3E}">
        <p14:creationId xmlns:p14="http://schemas.microsoft.com/office/powerpoint/2010/main" val="297623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 am free to live for You) I am free (I am free)</a:t>
            </a:r>
          </a:p>
          <a:p>
            <a:pPr marL="0" indent="0" algn="ctr">
              <a:buNone/>
            </a:pPr>
            <a:r>
              <a:rPr lang="en-US" sz="4000" dirty="0">
                <a:solidFill>
                  <a:schemeClr val="bg1"/>
                </a:solidFill>
                <a:latin typeface="Arial"/>
                <a:ea typeface="+mn-lt"/>
                <a:cs typeface="+mn-lt"/>
              </a:rPr>
              <a:t>Yes, I am free (c'mon) And I am free to run (I am free</a:t>
            </a:r>
          </a:p>
        </p:txBody>
      </p:sp>
    </p:spTree>
    <p:extLst>
      <p:ext uri="{BB962C8B-B14F-4D97-AF65-F5344CB8AC3E}">
        <p14:creationId xmlns:p14="http://schemas.microsoft.com/office/powerpoint/2010/main" val="1590875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run) And I am free to dance (I am free to dance)</a:t>
            </a:r>
          </a:p>
          <a:p>
            <a:pPr marL="0" indent="0" algn="ctr">
              <a:buNone/>
            </a:pPr>
            <a:r>
              <a:rPr lang="en-US" sz="4000" dirty="0">
                <a:solidFill>
                  <a:schemeClr val="bg1"/>
                </a:solidFill>
                <a:latin typeface="Arial"/>
                <a:ea typeface="+mn-lt"/>
                <a:cs typeface="+mn-lt"/>
              </a:rPr>
              <a:t>And I am free to live for You (I am free to live for You)</a:t>
            </a:r>
          </a:p>
        </p:txBody>
      </p:sp>
    </p:spTree>
    <p:extLst>
      <p:ext uri="{BB962C8B-B14F-4D97-AF65-F5344CB8AC3E}">
        <p14:creationId xmlns:p14="http://schemas.microsoft.com/office/powerpoint/2010/main" val="2133341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free (I am free) I am free (I am free) Through You the kingdom comes Through You the battle's</a:t>
            </a:r>
          </a:p>
        </p:txBody>
      </p:sp>
    </p:spTree>
    <p:extLst>
      <p:ext uri="{BB962C8B-B14F-4D97-AF65-F5344CB8AC3E}">
        <p14:creationId xmlns:p14="http://schemas.microsoft.com/office/powerpoint/2010/main" val="1605692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 Through You I'm not afraid Through You the price is paid Through You there's victory Because of</a:t>
            </a:r>
          </a:p>
        </p:txBody>
      </p:sp>
    </p:spTree>
    <p:extLst>
      <p:ext uri="{BB962C8B-B14F-4D97-AF65-F5344CB8AC3E}">
        <p14:creationId xmlns:p14="http://schemas.microsoft.com/office/powerpoint/2010/main" val="263376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my soul sings I am free Do you believe in freedom? C’mon And I am free to run (I am free to</a:t>
            </a:r>
          </a:p>
        </p:txBody>
      </p:sp>
    </p:spTree>
    <p:extLst>
      <p:ext uri="{BB962C8B-B14F-4D97-AF65-F5344CB8AC3E}">
        <p14:creationId xmlns:p14="http://schemas.microsoft.com/office/powerpoint/2010/main" val="3823498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run) And I am free to dance (I am free to dance) And I am free to live for You (I am free to live for You)</a:t>
            </a:r>
          </a:p>
        </p:txBody>
      </p:sp>
    </p:spTree>
    <p:extLst>
      <p:ext uri="{BB962C8B-B14F-4D97-AF65-F5344CB8AC3E}">
        <p14:creationId xmlns:p14="http://schemas.microsoft.com/office/powerpoint/2010/main" val="117056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am free (I am free) Yes, I am free (I am free) Success </a:t>
            </a:r>
            <a:r>
              <a:rPr lang="en-US" sz="4000" dirty="0" err="1">
                <a:solidFill>
                  <a:schemeClr val="bg1"/>
                </a:solidFill>
                <a:latin typeface="Arial"/>
                <a:ea typeface="+mn-lt"/>
                <a:cs typeface="+mn-lt"/>
              </a:rPr>
              <a:t>Success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Success</a:t>
            </a:r>
            <a:r>
              <a:rPr lang="en-US" sz="4000" dirty="0">
                <a:solidFill>
                  <a:schemeClr val="bg1"/>
                </a:solidFill>
                <a:latin typeface="Arial"/>
                <a:ea typeface="+mn-lt"/>
                <a:cs typeface="+mn-lt"/>
              </a:rPr>
              <a:t> Houston, Texas Houston, </a:t>
            </a:r>
          </a:p>
        </p:txBody>
      </p:sp>
    </p:spTree>
    <p:extLst>
      <p:ext uri="{BB962C8B-B14F-4D97-AF65-F5344CB8AC3E}">
        <p14:creationId xmlns:p14="http://schemas.microsoft.com/office/powerpoint/2010/main" val="425153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Texas Houston, Texas We thank you very much for coming out tonight We hope you had a great time! </a:t>
            </a:r>
          </a:p>
        </p:txBody>
      </p:sp>
    </p:spTree>
    <p:extLst>
      <p:ext uri="{BB962C8B-B14F-4D97-AF65-F5344CB8AC3E}">
        <p14:creationId xmlns:p14="http://schemas.microsoft.com/office/powerpoint/2010/main" val="1294191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Texas, you make me feel like dancing! And I am free to run (I am free to run) And I am free to</a:t>
            </a:r>
          </a:p>
        </p:txBody>
      </p:sp>
    </p:spTree>
    <p:extLst>
      <p:ext uri="{BB962C8B-B14F-4D97-AF65-F5344CB8AC3E}">
        <p14:creationId xmlns:p14="http://schemas.microsoft.com/office/powerpoint/2010/main" val="2470670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dance (I am free to dance) And I am free to live for You (I am free to live for You) I am free (I am free)</a:t>
            </a:r>
          </a:p>
        </p:txBody>
      </p:sp>
    </p:spTree>
    <p:extLst>
      <p:ext uri="{BB962C8B-B14F-4D97-AF65-F5344CB8AC3E}">
        <p14:creationId xmlns:p14="http://schemas.microsoft.com/office/powerpoint/2010/main" val="277363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how beautiful Are You, Lord It's Your words It's Your love Oh, how glorious Are You, Lord It's Your</a:t>
            </a:r>
          </a:p>
        </p:txBody>
      </p:sp>
    </p:spTree>
    <p:extLst>
      <p:ext uri="{BB962C8B-B14F-4D97-AF65-F5344CB8AC3E}">
        <p14:creationId xmlns:p14="http://schemas.microsoft.com/office/powerpoint/2010/main" val="1560922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free (I am free) C'mon, one more time! And I am free to run (I am free to run) And I am free to</a:t>
            </a:r>
          </a:p>
        </p:txBody>
      </p:sp>
    </p:spTree>
    <p:extLst>
      <p:ext uri="{BB962C8B-B14F-4D97-AF65-F5344CB8AC3E}">
        <p14:creationId xmlns:p14="http://schemas.microsoft.com/office/powerpoint/2010/main" val="1601602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dance (I am free to dance) And I am free to live for You (I am free to live for You) I am free (I am free)</a:t>
            </a:r>
          </a:p>
        </p:txBody>
      </p:sp>
    </p:spTree>
    <p:extLst>
      <p:ext uri="{BB962C8B-B14F-4D97-AF65-F5344CB8AC3E}">
        <p14:creationId xmlns:p14="http://schemas.microsoft.com/office/powerpoint/2010/main" val="801041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Yes, I am free (I am free) Freedom in your head Freedom in your heart Freedom in your emotions</a:t>
            </a:r>
          </a:p>
        </p:txBody>
      </p:sp>
    </p:spTree>
    <p:extLst>
      <p:ext uri="{BB962C8B-B14F-4D97-AF65-F5344CB8AC3E}">
        <p14:creationId xmlns:p14="http://schemas.microsoft.com/office/powerpoint/2010/main" val="1804016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Freedom in your marriage God is not a liar It only comes through the blood Through the world Through</a:t>
            </a:r>
          </a:p>
        </p:txBody>
      </p:sp>
    </p:spTree>
    <p:extLst>
      <p:ext uri="{BB962C8B-B14F-4D97-AF65-F5344CB8AC3E}">
        <p14:creationId xmlns:p14="http://schemas.microsoft.com/office/powerpoint/2010/main" val="1420330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church The promise of God And the price The price is being paid</a:t>
            </a:r>
          </a:p>
        </p:txBody>
      </p:sp>
    </p:spTree>
    <p:extLst>
      <p:ext uri="{BB962C8B-B14F-4D97-AF65-F5344CB8AC3E}">
        <p14:creationId xmlns:p14="http://schemas.microsoft.com/office/powerpoint/2010/main" val="1718916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When You Walk Into the Room</a:t>
            </a:r>
          </a:p>
          <a:p>
            <a:pPr marL="0" indent="0" algn="ctr">
              <a:buNone/>
            </a:pPr>
            <a:r>
              <a:rPr lang="en-US" sz="4400" b="1" dirty="0">
                <a:solidFill>
                  <a:schemeClr val="bg1"/>
                </a:solidFill>
                <a:latin typeface="Arial"/>
                <a:ea typeface="+mn-lt"/>
                <a:cs typeface="+mn-lt"/>
              </a:rPr>
              <a:t>(Katie </a:t>
            </a:r>
            <a:r>
              <a:rPr lang="en-US" sz="4400" b="1" dirty="0" err="1">
                <a:solidFill>
                  <a:schemeClr val="bg1"/>
                </a:solidFill>
                <a:latin typeface="Arial"/>
                <a:ea typeface="+mn-lt"/>
                <a:cs typeface="+mn-lt"/>
              </a:rPr>
              <a:t>Torwait</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3483208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You walk into the room Everything changes</a:t>
            </a:r>
          </a:p>
          <a:p>
            <a:pPr marL="0" indent="0" algn="ctr">
              <a:buNone/>
            </a:pPr>
            <a:r>
              <a:rPr lang="en-US" sz="4000" dirty="0">
                <a:solidFill>
                  <a:schemeClr val="bg1"/>
                </a:solidFill>
                <a:latin typeface="Arial"/>
                <a:ea typeface="+mn-lt"/>
                <a:cs typeface="+mn-lt"/>
              </a:rPr>
              <a:t>Darkness starts to tremble At the light that You bring</a:t>
            </a:r>
          </a:p>
        </p:txBody>
      </p:sp>
    </p:spTree>
    <p:extLst>
      <p:ext uri="{BB962C8B-B14F-4D97-AF65-F5344CB8AC3E}">
        <p14:creationId xmlns:p14="http://schemas.microsoft.com/office/powerpoint/2010/main" val="400039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when You walk into the room Every heart starts burning And nothing matters more Than just to sit</a:t>
            </a:r>
          </a:p>
        </p:txBody>
      </p:sp>
    </p:spTree>
    <p:extLst>
      <p:ext uri="{BB962C8B-B14F-4D97-AF65-F5344CB8AC3E}">
        <p14:creationId xmlns:p14="http://schemas.microsoft.com/office/powerpoint/2010/main" val="210675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at Your feet And worship You We worship You, oh We love You We'll never stop We can't live</a:t>
            </a:r>
          </a:p>
        </p:txBody>
      </p:sp>
    </p:spTree>
    <p:extLst>
      <p:ext uri="{BB962C8B-B14F-4D97-AF65-F5344CB8AC3E}">
        <p14:creationId xmlns:p14="http://schemas.microsoft.com/office/powerpoint/2010/main" val="2828161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without You, Jesus We love You And we can't get enough All this is for You, Jesus When You walk into</a:t>
            </a:r>
          </a:p>
        </p:txBody>
      </p:sp>
    </p:spTree>
    <p:extLst>
      <p:ext uri="{BB962C8B-B14F-4D97-AF65-F5344CB8AC3E}">
        <p14:creationId xmlns:p14="http://schemas.microsoft.com/office/powerpoint/2010/main" val="402389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It was Your cross That saved me And rescued me Just a moment there Set me free I give You glory, </a:t>
            </a:r>
          </a:p>
        </p:txBody>
      </p:sp>
    </p:spTree>
    <p:extLst>
      <p:ext uri="{BB962C8B-B14F-4D97-AF65-F5344CB8AC3E}">
        <p14:creationId xmlns:p14="http://schemas.microsoft.com/office/powerpoint/2010/main" val="10933019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room Sickness starts to vanish Every hopeless situation ceases to exist And when You walk into the</a:t>
            </a:r>
          </a:p>
        </p:txBody>
      </p:sp>
    </p:spTree>
    <p:extLst>
      <p:ext uri="{BB962C8B-B14F-4D97-AF65-F5344CB8AC3E}">
        <p14:creationId xmlns:p14="http://schemas.microsoft.com/office/powerpoint/2010/main" val="3255498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The dead begin to rise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there is resurrection life in all You do We love You We'll never</a:t>
            </a:r>
          </a:p>
        </p:txBody>
      </p:sp>
    </p:spTree>
    <p:extLst>
      <p:ext uri="{BB962C8B-B14F-4D97-AF65-F5344CB8AC3E}">
        <p14:creationId xmlns:p14="http://schemas.microsoft.com/office/powerpoint/2010/main" val="947246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stop Can't live without You, Jesus We love You And we can't get enough All this is for You, Jesus Oh, </a:t>
            </a:r>
          </a:p>
        </p:txBody>
      </p:sp>
    </p:spTree>
    <p:extLst>
      <p:ext uri="{BB962C8B-B14F-4D97-AF65-F5344CB8AC3E}">
        <p14:creationId xmlns:p14="http://schemas.microsoft.com/office/powerpoint/2010/main" val="4116520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Come and consume, God All we are We give You permission Our hearts are Yours We want You, </a:t>
            </a:r>
          </a:p>
        </p:txBody>
      </p:sp>
    </p:spTree>
    <p:extLst>
      <p:ext uri="{BB962C8B-B14F-4D97-AF65-F5344CB8AC3E}">
        <p14:creationId xmlns:p14="http://schemas.microsoft.com/office/powerpoint/2010/main" val="4028696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You Come and consume, God All we are We give You permission Our hearts are Yours We</a:t>
            </a:r>
          </a:p>
        </p:txBody>
      </p:sp>
    </p:spTree>
    <p:extLst>
      <p:ext uri="{BB962C8B-B14F-4D97-AF65-F5344CB8AC3E}">
        <p14:creationId xmlns:p14="http://schemas.microsoft.com/office/powerpoint/2010/main" val="36511205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You, we want You Come and consume, God All we are We give You permission Our hearts are Yours</a:t>
            </a:r>
          </a:p>
        </p:txBody>
      </p:sp>
    </p:spTree>
    <p:extLst>
      <p:ext uri="{BB962C8B-B14F-4D97-AF65-F5344CB8AC3E}">
        <p14:creationId xmlns:p14="http://schemas.microsoft.com/office/powerpoint/2010/main" val="1880737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You, we want You Come and consume, God All we are We give You permission Our hearts</a:t>
            </a:r>
          </a:p>
        </p:txBody>
      </p:sp>
    </p:spTree>
    <p:extLst>
      <p:ext uri="{BB962C8B-B14F-4D97-AF65-F5344CB8AC3E}">
        <p14:creationId xmlns:p14="http://schemas.microsoft.com/office/powerpoint/2010/main" val="325913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Yours We want You, we want You We love You We'll never stop Can't live without You, Jesus We</a:t>
            </a:r>
          </a:p>
        </p:txBody>
      </p:sp>
    </p:spTree>
    <p:extLst>
      <p:ext uri="{BB962C8B-B14F-4D97-AF65-F5344CB8AC3E}">
        <p14:creationId xmlns:p14="http://schemas.microsoft.com/office/powerpoint/2010/main" val="3765683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And we can't get enough All this is for You, Jesus Oh, how we love You Oh, how we love You</a:t>
            </a:r>
          </a:p>
        </p:txBody>
      </p:sp>
    </p:spTree>
    <p:extLst>
      <p:ext uri="{BB962C8B-B14F-4D97-AF65-F5344CB8AC3E}">
        <p14:creationId xmlns:p14="http://schemas.microsoft.com/office/powerpoint/2010/main" val="2977969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“We Prepare the Way”</a:t>
            </a:r>
          </a:p>
          <a:p>
            <a:pPr marL="0" indent="0" algn="ctr">
              <a:buNone/>
            </a:pPr>
            <a:r>
              <a:rPr lang="en-US" sz="4400" b="1" dirty="0">
                <a:solidFill>
                  <a:schemeClr val="bg1"/>
                </a:solidFill>
                <a:latin typeface="Arial"/>
                <a:ea typeface="+mn-lt"/>
                <a:cs typeface="+mn-lt"/>
              </a:rPr>
              <a:t>(Rick Pino)</a:t>
            </a:r>
          </a:p>
        </p:txBody>
      </p:sp>
    </p:spTree>
    <p:extLst>
      <p:ext uri="{BB962C8B-B14F-4D97-AF65-F5344CB8AC3E}">
        <p14:creationId xmlns:p14="http://schemas.microsoft.com/office/powerpoint/2010/main" val="48162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I give You glory, glory I give You glory, glory</a:t>
            </a:r>
          </a:p>
          <a:p>
            <a:pPr marL="0" indent="0" algn="ctr">
              <a:buNone/>
            </a:pPr>
            <a:r>
              <a:rPr lang="en-US" sz="4000" dirty="0">
                <a:solidFill>
                  <a:schemeClr val="bg1"/>
                </a:solidFill>
                <a:latin typeface="Arial"/>
                <a:ea typeface="+mn-lt"/>
                <a:cs typeface="+mn-lt"/>
              </a:rPr>
              <a:t>Jesus I give You glory, glory I give You glory, glory I</a:t>
            </a:r>
          </a:p>
        </p:txBody>
      </p:sp>
    </p:spTree>
    <p:extLst>
      <p:ext uri="{BB962C8B-B14F-4D97-AF65-F5344CB8AC3E}">
        <p14:creationId xmlns:p14="http://schemas.microsoft.com/office/powerpoint/2010/main" val="3096753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[Verse] O Lord, give us new hearts And new minds</a:t>
            </a:r>
          </a:p>
          <a:p>
            <a:pPr marL="0" indent="0" algn="ctr">
              <a:buNone/>
            </a:pPr>
            <a:r>
              <a:rPr lang="en-US" sz="4000" dirty="0">
                <a:solidFill>
                  <a:schemeClr val="bg1"/>
                </a:solidFill>
                <a:latin typeface="Arial"/>
                <a:ea typeface="+mn-lt"/>
                <a:cs typeface="+mn-lt"/>
              </a:rPr>
              <a:t>For Your glory, yeah May Your name Be lifted higher, </a:t>
            </a:r>
          </a:p>
        </p:txBody>
      </p:sp>
    </p:spTree>
    <p:extLst>
      <p:ext uri="{BB962C8B-B14F-4D97-AF65-F5344CB8AC3E}">
        <p14:creationId xmlns:p14="http://schemas.microsoft.com/office/powerpoint/2010/main" val="1172601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higher, and higher May Your name be lifted</a:t>
            </a:r>
          </a:p>
          <a:p>
            <a:pPr marL="0" indent="0" algn="ctr">
              <a:buNone/>
            </a:pPr>
            <a:r>
              <a:rPr lang="en-US" sz="4000" dirty="0">
                <a:solidFill>
                  <a:schemeClr val="bg1"/>
                </a:solidFill>
                <a:latin typeface="Arial"/>
                <a:ea typeface="+mn-lt"/>
                <a:cs typeface="+mn-lt"/>
              </a:rPr>
              <a:t>Higher, and higher, and higher [Chorus] As we</a:t>
            </a:r>
          </a:p>
        </p:txBody>
      </p:sp>
    </p:spTree>
    <p:extLst>
      <p:ext uri="{BB962C8B-B14F-4D97-AF65-F5344CB8AC3E}">
        <p14:creationId xmlns:p14="http://schemas.microsoft.com/office/powerpoint/2010/main" val="2282334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prepare the way We prepare the way We prepare the way of the Lord We prepare the way We prepare</a:t>
            </a:r>
          </a:p>
        </p:txBody>
      </p:sp>
    </p:spTree>
    <p:extLst>
      <p:ext uri="{BB962C8B-B14F-4D97-AF65-F5344CB8AC3E}">
        <p14:creationId xmlns:p14="http://schemas.microsoft.com/office/powerpoint/2010/main" val="2716894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We prepare the way of the Lord [Verse] O Lord, give us new hearts And new minds For Your</a:t>
            </a:r>
          </a:p>
        </p:txBody>
      </p:sp>
    </p:spTree>
    <p:extLst>
      <p:ext uri="{BB962C8B-B14F-4D97-AF65-F5344CB8AC3E}">
        <p14:creationId xmlns:p14="http://schemas.microsoft.com/office/powerpoint/2010/main" val="2984516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glory May Your name Be lifted higher </a:t>
            </a:r>
            <a:r>
              <a:rPr lang="en-US" sz="4000" dirty="0" err="1">
                <a:solidFill>
                  <a:schemeClr val="bg1"/>
                </a:solidFill>
                <a:latin typeface="Arial"/>
                <a:ea typeface="+mn-lt"/>
                <a:cs typeface="+mn-lt"/>
              </a:rPr>
              <a:t>Higher</a:t>
            </a:r>
            <a:r>
              <a:rPr lang="en-US" sz="4000" dirty="0">
                <a:solidFill>
                  <a:schemeClr val="bg1"/>
                </a:solidFill>
                <a:latin typeface="Arial"/>
                <a:ea typeface="+mn-lt"/>
                <a:cs typeface="+mn-lt"/>
              </a:rPr>
              <a:t>, higher, higher, higher [Chorus] We prepare the way We</a:t>
            </a:r>
          </a:p>
        </p:txBody>
      </p:sp>
    </p:spTree>
    <p:extLst>
      <p:ext uri="{BB962C8B-B14F-4D97-AF65-F5344CB8AC3E}">
        <p14:creationId xmlns:p14="http://schemas.microsoft.com/office/powerpoint/2010/main" val="38616040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prepare the way We prepare the way of the Lord</a:t>
            </a:r>
          </a:p>
          <a:p>
            <a:pPr marL="0" indent="0" algn="ctr">
              <a:buNone/>
            </a:pPr>
            <a:r>
              <a:rPr lang="en-US" sz="4000" dirty="0">
                <a:solidFill>
                  <a:schemeClr val="bg1"/>
                </a:solidFill>
                <a:latin typeface="Arial"/>
                <a:ea typeface="+mn-lt"/>
                <a:cs typeface="+mn-lt"/>
              </a:rPr>
              <a:t>We prepare the way We prepare the way We</a:t>
            </a:r>
          </a:p>
        </p:txBody>
      </p:sp>
    </p:spTree>
    <p:extLst>
      <p:ext uri="{BB962C8B-B14F-4D97-AF65-F5344CB8AC3E}">
        <p14:creationId xmlns:p14="http://schemas.microsoft.com/office/powerpoint/2010/main" val="28877858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prepare the way of the Lord.</a:t>
            </a:r>
          </a:p>
        </p:txBody>
      </p:sp>
    </p:spTree>
    <p:extLst>
      <p:ext uri="{BB962C8B-B14F-4D97-AF65-F5344CB8AC3E}">
        <p14:creationId xmlns:p14="http://schemas.microsoft.com/office/powerpoint/2010/main" val="874531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“Holy Forever”</a:t>
            </a:r>
          </a:p>
          <a:p>
            <a:pPr marL="0" indent="0" algn="ctr">
              <a:buNone/>
            </a:pPr>
            <a:r>
              <a:rPr lang="en-US" sz="4000" b="1" dirty="0">
                <a:solidFill>
                  <a:schemeClr val="bg1"/>
                </a:solidFill>
                <a:latin typeface="Arial"/>
                <a:ea typeface="+mn-lt"/>
                <a:cs typeface="+mn-lt"/>
              </a:rPr>
              <a:t>(by Chris Tomlin)</a:t>
            </a:r>
          </a:p>
        </p:txBody>
      </p:sp>
    </p:spTree>
    <p:extLst>
      <p:ext uri="{BB962C8B-B14F-4D97-AF65-F5344CB8AC3E}">
        <p14:creationId xmlns:p14="http://schemas.microsoft.com/office/powerpoint/2010/main" val="4286079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 thousand generations falling down in worship To sing the song of ages to the Lamb And all who've</a:t>
            </a:r>
          </a:p>
        </p:txBody>
      </p:sp>
    </p:spTree>
    <p:extLst>
      <p:ext uri="{BB962C8B-B14F-4D97-AF65-F5344CB8AC3E}">
        <p14:creationId xmlns:p14="http://schemas.microsoft.com/office/powerpoint/2010/main" val="163316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gone before us, and all who will believe Will sing the song of ages to the Lamb Your name is the highest</a:t>
            </a:r>
          </a:p>
        </p:txBody>
      </p:sp>
    </p:spTree>
    <p:extLst>
      <p:ext uri="{BB962C8B-B14F-4D97-AF65-F5344CB8AC3E}">
        <p14:creationId xmlns:p14="http://schemas.microsoft.com/office/powerpoint/2010/main" val="213130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You glory, glory Jesus Oh, how beautiful Are You, Lord It's Your words It's Your love Oh, how</a:t>
            </a:r>
          </a:p>
        </p:txBody>
      </p:sp>
    </p:spTree>
    <p:extLst>
      <p:ext uri="{BB962C8B-B14F-4D97-AF65-F5344CB8AC3E}">
        <p14:creationId xmlns:p14="http://schemas.microsoft.com/office/powerpoint/2010/main" val="1232814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is the greatest Your name stands above them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thrones and dominions All powers and</a:t>
            </a:r>
          </a:p>
        </p:txBody>
      </p:sp>
    </p:spTree>
    <p:extLst>
      <p:ext uri="{BB962C8B-B14F-4D97-AF65-F5344CB8AC3E}">
        <p14:creationId xmlns:p14="http://schemas.microsoft.com/office/powerpoint/2010/main" val="1337292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positions Your name stands above them all And the angels cry, "Holy“ All creation cries, "Holy“ You are</a:t>
            </a:r>
          </a:p>
        </p:txBody>
      </p:sp>
    </p:spTree>
    <p:extLst>
      <p:ext uri="{BB962C8B-B14F-4D97-AF65-F5344CB8AC3E}">
        <p14:creationId xmlns:p14="http://schemas.microsoft.com/office/powerpoint/2010/main" val="22522258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lifted high, holy </a:t>
            </a:r>
            <a:r>
              <a:rPr lang="en-US" sz="4400" dirty="0" err="1">
                <a:solidFill>
                  <a:schemeClr val="bg1"/>
                </a:solidFill>
                <a:latin typeface="Arial"/>
                <a:ea typeface="+mn-lt"/>
                <a:cs typeface="+mn-lt"/>
              </a:rPr>
              <a:t>Holy</a:t>
            </a:r>
            <a:r>
              <a:rPr lang="en-US" sz="4400" dirty="0">
                <a:solidFill>
                  <a:schemeClr val="bg1"/>
                </a:solidFill>
                <a:latin typeface="Arial"/>
                <a:ea typeface="+mn-lt"/>
                <a:cs typeface="+mn-lt"/>
              </a:rPr>
              <a:t> forever If you've been forgiven, if you've been redeemed Sing the</a:t>
            </a:r>
          </a:p>
        </p:txBody>
      </p:sp>
    </p:spTree>
    <p:extLst>
      <p:ext uri="{BB962C8B-B14F-4D97-AF65-F5344CB8AC3E}">
        <p14:creationId xmlns:p14="http://schemas.microsoft.com/office/powerpoint/2010/main" val="1448583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song forever to the Lamb If you walk in freedom, if you bear His name Sing the song forever to the</a:t>
            </a:r>
          </a:p>
        </p:txBody>
      </p:sp>
    </p:spTree>
    <p:extLst>
      <p:ext uri="{BB962C8B-B14F-4D97-AF65-F5344CB8AC3E}">
        <p14:creationId xmlns:p14="http://schemas.microsoft.com/office/powerpoint/2010/main" val="220480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We'll sing the song forever and amen And the angels cry, "Holy“ All creation cries, "Holy“ You are</a:t>
            </a:r>
          </a:p>
        </p:txBody>
      </p:sp>
    </p:spTree>
    <p:extLst>
      <p:ext uri="{BB962C8B-B14F-4D97-AF65-F5344CB8AC3E}">
        <p14:creationId xmlns:p14="http://schemas.microsoft.com/office/powerpoint/2010/main" val="3995425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lifted high,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Hear your people sing, "Holy“ To the King of kings, "Holy“ You will always be</a:t>
            </a:r>
          </a:p>
        </p:txBody>
      </p:sp>
    </p:spTree>
    <p:extLst>
      <p:ext uri="{BB962C8B-B14F-4D97-AF65-F5344CB8AC3E}">
        <p14:creationId xmlns:p14="http://schemas.microsoft.com/office/powerpoint/2010/main" val="26947426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Your name is the highest Your name is the greatest Your name stands above them</a:t>
            </a:r>
          </a:p>
        </p:txBody>
      </p:sp>
    </p:spTree>
    <p:extLst>
      <p:ext uri="{BB962C8B-B14F-4D97-AF65-F5344CB8AC3E}">
        <p14:creationId xmlns:p14="http://schemas.microsoft.com/office/powerpoint/2010/main" val="12258447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thrones and dominions All powers and positions Your name stands above them all, Jesus</a:t>
            </a:r>
          </a:p>
        </p:txBody>
      </p:sp>
    </p:spTree>
    <p:extLst>
      <p:ext uri="{BB962C8B-B14F-4D97-AF65-F5344CB8AC3E}">
        <p14:creationId xmlns:p14="http://schemas.microsoft.com/office/powerpoint/2010/main" val="1698921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name is the highest Your name is the greatest Your name stands above them all (oh, stands above)</a:t>
            </a:r>
          </a:p>
        </p:txBody>
      </p:sp>
    </p:spTree>
    <p:extLst>
      <p:ext uri="{BB962C8B-B14F-4D97-AF65-F5344CB8AC3E}">
        <p14:creationId xmlns:p14="http://schemas.microsoft.com/office/powerpoint/2010/main" val="1262050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thrones and dominions All powers and positions Your name stands above them all And the angels</a:t>
            </a:r>
          </a:p>
        </p:txBody>
      </p:sp>
    </p:spTree>
    <p:extLst>
      <p:ext uri="{BB962C8B-B14F-4D97-AF65-F5344CB8AC3E}">
        <p14:creationId xmlns:p14="http://schemas.microsoft.com/office/powerpoint/2010/main" val="3981166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glorious Are You, Lord It's Your power It was Your cross That saved me And rescued me Just a</a:t>
            </a:r>
          </a:p>
        </p:txBody>
      </p:sp>
    </p:spTree>
    <p:extLst>
      <p:ext uri="{BB962C8B-B14F-4D97-AF65-F5344CB8AC3E}">
        <p14:creationId xmlns:p14="http://schemas.microsoft.com/office/powerpoint/2010/main" val="906969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cry, "Holy“ All creation cries, "Holy“ You are lifted high, 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(we cry "Holly forever") Hear</a:t>
            </a:r>
          </a:p>
        </p:txBody>
      </p:sp>
    </p:spTree>
    <p:extLst>
      <p:ext uri="{BB962C8B-B14F-4D97-AF65-F5344CB8AC3E}">
        <p14:creationId xmlns:p14="http://schemas.microsoft.com/office/powerpoint/2010/main" val="2065018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people sing "Holy" (we will sing) To the King of kings, (holy) holy (holy forever) You will always be</a:t>
            </a:r>
          </a:p>
        </p:txBody>
      </p:sp>
    </p:spTree>
    <p:extLst>
      <p:ext uri="{BB962C8B-B14F-4D97-AF65-F5344CB8AC3E}">
        <p14:creationId xmlns:p14="http://schemas.microsoft.com/office/powerpoint/2010/main" val="1704909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a:t>
            </a:r>
            <a:r>
              <a:rPr lang="en-US" sz="4000" dirty="0" err="1">
                <a:solidFill>
                  <a:schemeClr val="bg1"/>
                </a:solidFill>
                <a:latin typeface="Arial"/>
                <a:ea typeface="+mn-lt"/>
                <a:cs typeface="+mn-lt"/>
              </a:rPr>
              <a:t>Holy</a:t>
            </a:r>
            <a:r>
              <a:rPr lang="en-US" sz="4000" dirty="0">
                <a:solidFill>
                  <a:schemeClr val="bg1"/>
                </a:solidFill>
                <a:latin typeface="Arial"/>
                <a:ea typeface="+mn-lt"/>
                <a:cs typeface="+mn-lt"/>
              </a:rPr>
              <a:t> forever You will always be holy </a:t>
            </a:r>
            <a:r>
              <a:rPr lang="en-US" sz="4000" dirty="0" err="1">
                <a:solidFill>
                  <a:schemeClr val="bg1"/>
                </a:solidFill>
                <a:latin typeface="Arial"/>
                <a:ea typeface="+mn-lt"/>
                <a:cs typeface="+mn-lt"/>
              </a:rPr>
              <a:t>Holy</a:t>
            </a:r>
            <a:r>
              <a:rPr lang="en-US" sz="4000">
                <a:solidFill>
                  <a:schemeClr val="bg1"/>
                </a:solidFill>
                <a:latin typeface="Arial"/>
                <a:ea typeface="+mn-lt"/>
                <a:cs typeface="+mn-lt"/>
              </a:rPr>
              <a:t> forever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66534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631122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sp>
        <p:nvSpPr>
          <p:cNvPr id="10" name="TextBox 9">
            <a:extLst>
              <a:ext uri="{FF2B5EF4-FFF2-40B4-BE49-F238E27FC236}">
                <a16:creationId xmlns:a16="http://schemas.microsoft.com/office/drawing/2014/main" id="{B342AFA2-49CA-6E3B-BCFC-22B0567360CA}"/>
              </a:ext>
            </a:extLst>
          </p:cNvPr>
          <p:cNvSpPr txBox="1"/>
          <p:nvPr/>
        </p:nvSpPr>
        <p:spPr>
          <a:xfrm>
            <a:off x="7272" y="76200"/>
            <a:ext cx="12184728" cy="2885790"/>
          </a:xfrm>
          <a:prstGeom prst="rect">
            <a:avLst/>
          </a:prstGeom>
          <a:noFill/>
        </p:spPr>
        <p:txBody>
          <a:bodyPr wrap="square">
            <a:spAutoFit/>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Being a Blessed Father</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1 Kings 2:1-4</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June 16, 2024</a:t>
            </a:r>
          </a:p>
        </p:txBody>
      </p:sp>
      <p:pic>
        <p:nvPicPr>
          <p:cNvPr id="5" name="Picture 4" descr="A person and children playing&#10;&#10;Description automatically generated">
            <a:extLst>
              <a:ext uri="{FF2B5EF4-FFF2-40B4-BE49-F238E27FC236}">
                <a16:creationId xmlns:a16="http://schemas.microsoft.com/office/drawing/2014/main" id="{521DC5FA-C2FA-6563-0E73-458544B06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95600"/>
            <a:ext cx="12199273" cy="4048411"/>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33780" y="5801010"/>
            <a:ext cx="1524001" cy="1143001"/>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Kings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the days of David drew near that he should die, and he charged Solomon his son, saying: 2 "I go the way of all the earth; be strong, therefore, and prove yourself a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keep the charge of the LORD your God: to walk in His ways, to keep His statutes, His commandments, His judgments, and His testimonies, as it is written in the Law of Moses, that you may prosper in all that you do and wherever you turn;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that the LORD may fulfill His word which He spoke concerning me, saying, 'If your sons take heed to their way, to walk before Me in truth with all their heart and with all their soul,' He said, 'you shall not lack a man on the throne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Newspaper columnist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Abigail Van Buren wrote,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want your children to keep their feet on the ground, put some responsibility on their shoulders." Responsibility isn't a curse, it's a blessing.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r>
              <a:rPr lang="en-US" sz="4000" b="1" dirty="0"/>
              <a:t> </a:t>
            </a:r>
            <a:endParaRPr lang="en-US" sz="4000" dirty="0"/>
          </a:p>
          <a:p>
            <a:pPr lvl="0" algn="ctr">
              <a:defRPr/>
            </a:pPr>
            <a:endParaRPr lang="en-US" sz="40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there Set me free I give You glory, glory I give You glory, glory I give You glory, glory Jesus</a:t>
            </a:r>
          </a:p>
        </p:txBody>
      </p:sp>
    </p:spTree>
    <p:extLst>
      <p:ext uri="{BB962C8B-B14F-4D97-AF65-F5344CB8AC3E}">
        <p14:creationId xmlns:p14="http://schemas.microsoft.com/office/powerpoint/2010/main" val="1031082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Booker T. Washington said,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"Few things help an individual more that to place responsibility upon him and to let him know that you trust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 we men still need such advice today?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247317"/>
          </a:xfrm>
          <a:prstGeom prst="rect">
            <a:avLst/>
          </a:prstGeom>
        </p:spPr>
        <p:txBody>
          <a:bodyPr wrap="square">
            <a:spAutoFit/>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43% of US children live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without their father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Department of Census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63% of teen suicides are from fatherless homes. That's 5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Dept of Health H.S., Bureau of the Census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solidFill>
                <a:srgbClr val="FFFFFF"/>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71% of pregnant teenagers lack a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Department of Health and Human Services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90% of all runaways and homeless children are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That's 32 times the national average.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D.H.H.S., Bureau of the Census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80% of rapists with anger problems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Criminal Justice &amp; Behavior, Vol 14, pp. 403-26, 1978</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85% of children with behavioral problems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Center for Disease 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71% of all high school dropouts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National Principals Association Report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75% of all adolescent patients in chemical abuse centers come from fatherless homes. 10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Rainbow's for all God's Children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give You glory, glory I give You glory, glory I give You glory, glory Jesus And With a crown of thorns</a:t>
            </a:r>
          </a:p>
        </p:txBody>
      </p:sp>
    </p:spTree>
    <p:extLst>
      <p:ext uri="{BB962C8B-B14F-4D97-AF65-F5344CB8AC3E}">
        <p14:creationId xmlns:p14="http://schemas.microsoft.com/office/powerpoint/2010/main" val="17712402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228600" y="76200"/>
            <a:ext cx="11658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85% of all youths in prison come from fatherless homes.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times the national average.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U.S. Dept. of Justice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Daughters of single parents without a Father involved are 53% more likely to marry as teenagers, 711% more likely to have children as teenagers, 164% more likely to have a pre-marital birth and 92% more likely to get divorced themselves.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Teen Challenge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85% of youths in prisons grew up in a fatherless home.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SOURCE: Texas Department of Corrections, 2023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Fatherless boys and girls are: twice as likely to drop out of high school; twice as likely to end up in jail; four times more likely to need help for emotional or behavioral problems.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SOURCE: US D.H.H.S. news release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Proverbs 23:22-25</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Listen to your father who begot you, And do not despise your mother when she is old. 23 Buy the truth, and do not sell it, Also wisdom and instruction and understanding. 24 The father of the righteous will greatly rejoice, And he who begets a wise child will delight in him. 25 Let your father and your mother be glad, And let her who bore you rejoice.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Nurture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defined by the Merriam-Webster Dictionary, means “to supply with nourishment; to educate; or to further the development of.”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7620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Our Heavenly Father nurtures us by comforting us when we are troubled.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7:6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"Nevertheless God, who comforts the downcast..."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5240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Our Heavenly Father nurtures us through His tender care.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12605</TotalTime>
  <Words>3733</Words>
  <Application>Microsoft Office PowerPoint</Application>
  <PresentationFormat>Widescreen</PresentationFormat>
  <Paragraphs>298</Paragraphs>
  <Slides>131</Slides>
  <Notes>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131</vt:i4>
      </vt:variant>
    </vt:vector>
  </HeadingPairs>
  <TitlesOfParts>
    <vt:vector size="143" baseType="lpstr">
      <vt:lpstr>Arial</vt:lpstr>
      <vt:lpstr>Calibri</vt:lpstr>
      <vt:lpstr>Calibri Light</vt:lpstr>
      <vt:lpstr>Constantia</vt:lpstr>
      <vt:lpstr>Times New Roman</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772</cp:revision>
  <dcterms:created xsi:type="dcterms:W3CDTF">2009-08-18T08:19:59Z</dcterms:created>
  <dcterms:modified xsi:type="dcterms:W3CDTF">2024-06-15T18:59:41Z</dcterms:modified>
</cp:coreProperties>
</file>