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9"/>
  </p:notesMasterIdLst>
  <p:handoutMasterIdLst>
    <p:handoutMasterId r:id="rId40"/>
  </p:handoutMasterIdLst>
  <p:sldIdLst>
    <p:sldId id="1780"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969" r:id="rId30"/>
    <p:sldId id="970" r:id="rId31"/>
    <p:sldId id="971" r:id="rId32"/>
    <p:sldId id="972" r:id="rId33"/>
    <p:sldId id="973" r:id="rId34"/>
    <p:sldId id="974" r:id="rId35"/>
    <p:sldId id="975" r:id="rId36"/>
    <p:sldId id="1597" r:id="rId37"/>
    <p:sldId id="852" r:id="rId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62715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7:23-25</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23 But I see another law in my members, warring against the law of my mind, and bringing me into captivity to the law of sin which is in my members. 24 O wretched man that I am! Who will deliver me from this body of death? 25 I thank God--through Jesus Christ our Lord! So then, with the mind I myself serve the law of God, but with the flesh the law of sin.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And do not present your members as instruments of unrighteousness to sin, but present yourselves to God as being alive from the dead, and your members as instruments of righteousness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Or do you not know that your body is the temple of the Holy Spirit who is in you, whom you have from God, and you are not your own? 20 For you were bought at a price; therefore glorify God in your body and in your spirit, which are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For sin shall not have dominion over you, for you are not under law but under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 We are not under the law’s demands, as were the people of the Old Testament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We are not under curse implied by the impossible standard of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are not under its system of requirements, the ceremonial laws that had to be meticulously kept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We are not under the fear of failing the just standard of the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3:10-14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For as many as are of the works of the law are under the curse; for it is written, "Cursed is everyone who does not continue in all things which are written in the book of the law, to do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that no one is justified by the law in the sight of God is evident, for "the just shall live by faith."  12 Yet the law is not of faith, but "the man who does them shall live by them." 13 Christ has redeemed us from the curse of the law, having become a curse for us (for it is written, "Cursed is everyone who hangs on a tree"),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Are Dead to Sin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6:11-17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19,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that the blessing of Abraham might come upon the Gentiles in Christ Jesus, that we might receive the promise of the Spirit through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What then? Shall we sin because we are not under law but under grace? Certainly not!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Do you not know that to whom you present yourselves slaves to obey, you are that one's slaves whom you obey, whether of sin leading to death, or of obedience leading to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one can serve two masters”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But God be thanked that though you were slaves of sin, yet you obeyed from the heart that form of doctrine to which you were delivered.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 praise you, brethren, that you remember me in all things and keep the traditions just as I delivered them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brethren, stand fast and hold the traditions which you were taught, whether by word or our epistle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we command you, brethren, in the name of our Lord Jesus Christ, that you withdraw from every brother who walks disorderly and not according to the tradition which he received from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6:11-17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Likewise you also, reckon yourselves to be dead indeed to sin, but alive to God in Christ Jesus our Lord. 12 Therefore do not let sin reign in your mortal body, that you should obey it in its lusts.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And do not present your members as instruments of unrighteousness to sin, but present yourselves to God as being alive from the dead, and your members as instruments of righteousness to God. 14 For sin shall not have dominion over you, for you are not under law but under grace. 15 What then? Shall we sin because we are not under law but under grace? Certainly not!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Likewise you also, reckon yourselves to be dead indeed to sin, but alive to God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even when we were dead in trespasses, made us alive together with Christ (by grace you have been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you, being dead in your trespasses and the uncircumcision of your flesh, He has made alive together with Him, having forgiven you all trespasses…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Therefore do not let sin reign in your mortal body, that you should obey it in its lusts.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16884</TotalTime>
  <Words>1500</Words>
  <Application>Microsoft Office PowerPoint</Application>
  <PresentationFormat>Widescreen</PresentationFormat>
  <Paragraphs>163</Paragraphs>
  <Slides>36</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820</cp:revision>
  <dcterms:created xsi:type="dcterms:W3CDTF">2009-08-18T08:19:59Z</dcterms:created>
  <dcterms:modified xsi:type="dcterms:W3CDTF">2024-06-20T07:27:50Z</dcterms:modified>
</cp:coreProperties>
</file>