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00" r:id="rId3"/>
    <p:sldMasterId id="2147483713" r:id="rId4"/>
  </p:sldMasterIdLst>
  <p:notesMasterIdLst>
    <p:notesMasterId r:id="rId120"/>
  </p:notesMasterIdLst>
  <p:handoutMasterIdLst>
    <p:handoutMasterId r:id="rId121"/>
  </p:handoutMasterIdLst>
  <p:sldIdLst>
    <p:sldId id="906" r:id="rId5"/>
    <p:sldId id="300" r:id="rId6"/>
    <p:sldId id="299" r:id="rId7"/>
    <p:sldId id="298" r:id="rId8"/>
    <p:sldId id="1167" r:id="rId9"/>
    <p:sldId id="1168" r:id="rId10"/>
    <p:sldId id="1169" r:id="rId11"/>
    <p:sldId id="261" r:id="rId12"/>
    <p:sldId id="262" r:id="rId13"/>
    <p:sldId id="263" r:id="rId14"/>
    <p:sldId id="301" r:id="rId15"/>
    <p:sldId id="1174" r:id="rId16"/>
    <p:sldId id="1173" r:id="rId17"/>
    <p:sldId id="1172" r:id="rId18"/>
    <p:sldId id="1171" r:id="rId19"/>
    <p:sldId id="1170" r:id="rId20"/>
    <p:sldId id="1175" r:id="rId21"/>
    <p:sldId id="1599" r:id="rId22"/>
    <p:sldId id="394" r:id="rId23"/>
    <p:sldId id="395" r:id="rId24"/>
    <p:sldId id="396" r:id="rId25"/>
    <p:sldId id="397" r:id="rId26"/>
    <p:sldId id="398" r:id="rId27"/>
    <p:sldId id="399" r:id="rId28"/>
    <p:sldId id="400" r:id="rId29"/>
    <p:sldId id="401" r:id="rId30"/>
    <p:sldId id="402" r:id="rId31"/>
    <p:sldId id="1601" r:id="rId32"/>
    <p:sldId id="1602" r:id="rId33"/>
    <p:sldId id="456" r:id="rId34"/>
    <p:sldId id="457" r:id="rId35"/>
    <p:sldId id="458" r:id="rId36"/>
    <p:sldId id="459" r:id="rId37"/>
    <p:sldId id="1622" r:id="rId38"/>
    <p:sldId id="390" r:id="rId39"/>
    <p:sldId id="391" r:id="rId40"/>
    <p:sldId id="392" r:id="rId41"/>
    <p:sldId id="393" r:id="rId42"/>
    <p:sldId id="1623" r:id="rId43"/>
    <p:sldId id="1624" r:id="rId44"/>
    <p:sldId id="1625" r:id="rId45"/>
    <p:sldId id="1626" r:id="rId46"/>
    <p:sldId id="1627" r:id="rId47"/>
    <p:sldId id="1628" r:id="rId48"/>
    <p:sldId id="1031" r:id="rId49"/>
    <p:sldId id="1032" r:id="rId50"/>
    <p:sldId id="1033" r:id="rId51"/>
    <p:sldId id="1034" r:id="rId52"/>
    <p:sldId id="1035" r:id="rId53"/>
    <p:sldId id="1036" r:id="rId54"/>
    <p:sldId id="1037" r:id="rId55"/>
    <p:sldId id="1038" r:id="rId56"/>
    <p:sldId id="1646" r:id="rId57"/>
    <p:sldId id="1647" r:id="rId58"/>
    <p:sldId id="1663" r:id="rId59"/>
    <p:sldId id="1664" r:id="rId60"/>
    <p:sldId id="1665" r:id="rId61"/>
    <p:sldId id="1666" r:id="rId62"/>
    <p:sldId id="1667" r:id="rId63"/>
    <p:sldId id="1668" r:id="rId64"/>
    <p:sldId id="1669" r:id="rId65"/>
    <p:sldId id="1670" r:id="rId66"/>
    <p:sldId id="1671" r:id="rId67"/>
    <p:sldId id="1672" r:id="rId68"/>
    <p:sldId id="1673" r:id="rId69"/>
    <p:sldId id="1674" r:id="rId70"/>
    <p:sldId id="1675" r:id="rId71"/>
    <p:sldId id="1676" r:id="rId72"/>
    <p:sldId id="1677" r:id="rId73"/>
    <p:sldId id="1162" r:id="rId74"/>
    <p:sldId id="460" r:id="rId75"/>
    <p:sldId id="367" r:id="rId76"/>
    <p:sldId id="464" r:id="rId77"/>
    <p:sldId id="465" r:id="rId78"/>
    <p:sldId id="431" r:id="rId79"/>
    <p:sldId id="461" r:id="rId80"/>
    <p:sldId id="519" r:id="rId81"/>
    <p:sldId id="369" r:id="rId82"/>
    <p:sldId id="520" r:id="rId83"/>
    <p:sldId id="373" r:id="rId84"/>
    <p:sldId id="374" r:id="rId85"/>
    <p:sldId id="375" r:id="rId86"/>
    <p:sldId id="376" r:id="rId87"/>
    <p:sldId id="368" r:id="rId88"/>
    <p:sldId id="377" r:id="rId89"/>
    <p:sldId id="378" r:id="rId90"/>
    <p:sldId id="379" r:id="rId91"/>
    <p:sldId id="380" r:id="rId92"/>
    <p:sldId id="381" r:id="rId93"/>
    <p:sldId id="382" r:id="rId94"/>
    <p:sldId id="383" r:id="rId95"/>
    <p:sldId id="384" r:id="rId96"/>
    <p:sldId id="385" r:id="rId97"/>
    <p:sldId id="386" r:id="rId98"/>
    <p:sldId id="388" r:id="rId99"/>
    <p:sldId id="528" r:id="rId100"/>
    <p:sldId id="527" r:id="rId101"/>
    <p:sldId id="882" r:id="rId102"/>
    <p:sldId id="881" r:id="rId103"/>
    <p:sldId id="880" r:id="rId104"/>
    <p:sldId id="904" r:id="rId105"/>
    <p:sldId id="905" r:id="rId106"/>
    <p:sldId id="903" r:id="rId107"/>
    <p:sldId id="902" r:id="rId108"/>
    <p:sldId id="901" r:id="rId109"/>
    <p:sldId id="900" r:id="rId110"/>
    <p:sldId id="899" r:id="rId111"/>
    <p:sldId id="502" r:id="rId112"/>
    <p:sldId id="503" r:id="rId113"/>
    <p:sldId id="795" r:id="rId114"/>
    <p:sldId id="796" r:id="rId115"/>
    <p:sldId id="797" r:id="rId116"/>
    <p:sldId id="794" r:id="rId117"/>
    <p:sldId id="571" r:id="rId118"/>
    <p:sldId id="859" r:id="rId11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2" d="100"/>
          <a:sy n="102" d="100"/>
        </p:scale>
        <p:origin x="636" y="13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7/20/2024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7/20/2024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6601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7065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65692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4936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74118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6750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6517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66567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16232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099826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44764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7/20/2024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8480844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can break off every chain There's power that can empty out a grave There's resurrection power that</a:t>
            </a:r>
          </a:p>
        </p:txBody>
      </p:sp>
    </p:spTree>
    <p:extLst>
      <p:ext uri="{BB962C8B-B14F-4D97-AF65-F5344CB8AC3E}">
        <p14:creationId xmlns:p14="http://schemas.microsoft.com/office/powerpoint/2010/main" val="2936684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124:6-8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Blessed be the LORD, Who has not given us as prey to their teeth. 7 Our soul has escaped as a bird from the snare of the fowlers; The snare is broken, and we have escaped. 8 Our help is in the name of the LORD, Who made heaven and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David's Deliverance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Memory of Past Deliverance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18:16-19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He sent from above, He took me; He drew me out of many waters. 17 He delivered me from my strong enemy, From those who hated me, For they were too strong for me. 18 They confronted me in the day of my calamity, But the LORD was my support. 19 He also brought me out into a broad place; He delivered me because He delighted in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Assurance of Present Deliverance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8:37-39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Hope of Future Deliverance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29:11-13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For I know the thoughts that I think toward you, says the LORD, thoughts of peace and not of evil, to give you a future and a hope. 12 Then you will call upon Me and go and pray to Me, and I will listen to you. 13 And you will seek Me and find Me, when you search for Me with all your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save There's power in Your name, power in Your name My fear doesn't stand a chance When I stand</a:t>
            </a:r>
          </a:p>
        </p:txBody>
      </p:sp>
    </p:spTree>
    <p:extLst>
      <p:ext uri="{BB962C8B-B14F-4D97-AF65-F5344CB8AC3E}">
        <p14:creationId xmlns:p14="http://schemas.microsoft.com/office/powerpoint/2010/main" val="32175548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Your love My fear doesn't stand a chance When I stand in Your love My fear doesn't stand a chance</a:t>
            </a:r>
          </a:p>
        </p:txBody>
      </p:sp>
    </p:spTree>
    <p:extLst>
      <p:ext uri="{BB962C8B-B14F-4D97-AF65-F5344CB8AC3E}">
        <p14:creationId xmlns:p14="http://schemas.microsoft.com/office/powerpoint/2010/main" val="4289793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stand in Your love Oh, when, when I'm standing in Your love Oh, my fear doesn't stand a</a:t>
            </a:r>
          </a:p>
        </p:txBody>
      </p:sp>
    </p:spTree>
    <p:extLst>
      <p:ext uri="{BB962C8B-B14F-4D97-AF65-F5344CB8AC3E}">
        <p14:creationId xmlns:p14="http://schemas.microsoft.com/office/powerpoint/2010/main" val="338908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215711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128843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doesn't stand a chance When I stand in Your love</a:t>
            </a:r>
          </a:p>
          <a:p>
            <a:pPr marL="0" indent="0" algn="ctr">
              <a:buNone/>
            </a:pPr>
            <a:r>
              <a:rPr lang="en-US" sz="4000" dirty="0">
                <a:solidFill>
                  <a:schemeClr val="bg1"/>
                </a:solidFill>
                <a:latin typeface="Arial"/>
                <a:ea typeface="+mn-lt"/>
                <a:cs typeface="+mn-lt"/>
              </a:rPr>
              <a:t>Oh, I standing in Your love Oh, standing on the rock</a:t>
            </a:r>
          </a:p>
        </p:txBody>
      </p:sp>
    </p:spTree>
    <p:extLst>
      <p:ext uri="{BB962C8B-B14F-4D97-AF65-F5344CB8AC3E}">
        <p14:creationId xmlns:p14="http://schemas.microsoft.com/office/powerpoint/2010/main" val="248712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 am standing, standing in Your love</a:t>
            </a:r>
          </a:p>
        </p:txBody>
      </p:sp>
    </p:spTree>
    <p:extLst>
      <p:ext uri="{BB962C8B-B14F-4D97-AF65-F5344CB8AC3E}">
        <p14:creationId xmlns:p14="http://schemas.microsoft.com/office/powerpoint/2010/main" val="91435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908137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unravel me. With a melody. You surround me with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all </a:t>
            </a:r>
          </a:p>
        </p:txBody>
      </p:sp>
    </p:spTree>
    <p:extLst>
      <p:ext uri="{BB962C8B-B14F-4D97-AF65-F5344CB8AC3E}">
        <p14:creationId xmlns:p14="http://schemas.microsoft.com/office/powerpoint/2010/main" val="350043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normAutofit/>
          </a:bodyPr>
          <a:lstStyle/>
          <a:p>
            <a:pPr algn="ctr"/>
            <a:r>
              <a:rPr lang="en-US" sz="4000" dirty="0">
                <a:solidFill>
                  <a:schemeClr val="bg1"/>
                </a:solidFill>
                <a:latin typeface="Arial Black"/>
                <a:cs typeface="Calibri Light"/>
              </a:rPr>
              <a:t>Stand In Your Love</a:t>
            </a:r>
            <a:br>
              <a:rPr lang="en-US" sz="4000" dirty="0">
                <a:solidFill>
                  <a:schemeClr val="bg1"/>
                </a:solidFill>
                <a:latin typeface="Arial Black"/>
                <a:cs typeface="Calibri Light"/>
              </a:rPr>
            </a:br>
            <a:r>
              <a:rPr lang="en-US" sz="4000" dirty="0">
                <a:solidFill>
                  <a:schemeClr val="bg1"/>
                </a:solidFill>
                <a:latin typeface="Arial Black"/>
                <a:cs typeface="Calibri Light"/>
              </a:rPr>
              <a:t>(Bethel)</a:t>
            </a:r>
          </a:p>
        </p:txBody>
      </p:sp>
    </p:spTree>
    <p:extLst>
      <p:ext uri="{BB962C8B-B14F-4D97-AF65-F5344CB8AC3E}">
        <p14:creationId xmlns:p14="http://schemas.microsoft.com/office/powerpoint/2010/main" val="1368011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fears are gone.. I’m no longer a slave to fear. I am a child of God. I’m no longer a slave to fear.</a:t>
            </a:r>
          </a:p>
        </p:txBody>
      </p:sp>
    </p:spTree>
    <p:extLst>
      <p:ext uri="{BB962C8B-B14F-4D97-AF65-F5344CB8AC3E}">
        <p14:creationId xmlns:p14="http://schemas.microsoft.com/office/powerpoint/2010/main" val="2611015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From my mother’s womb you have chosen me. Love has called my name.</a:t>
            </a:r>
          </a:p>
        </p:txBody>
      </p:sp>
    </p:spTree>
    <p:extLst>
      <p:ext uri="{BB962C8B-B14F-4D97-AF65-F5344CB8AC3E}">
        <p14:creationId xmlns:p14="http://schemas.microsoft.com/office/powerpoint/2010/main" val="586234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been born again. Into your family. Your blood flows through my veins. I’m no longer slave to fear</a:t>
            </a:r>
          </a:p>
        </p:txBody>
      </p:sp>
    </p:spTree>
    <p:extLst>
      <p:ext uri="{BB962C8B-B14F-4D97-AF65-F5344CB8AC3E}">
        <p14:creationId xmlns:p14="http://schemas.microsoft.com/office/powerpoint/2010/main" val="488846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God.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 Ooh ,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a:t>
            </a:r>
          </a:p>
        </p:txBody>
      </p:sp>
    </p:spTree>
    <p:extLst>
      <p:ext uri="{BB962C8B-B14F-4D97-AF65-F5344CB8AC3E}">
        <p14:creationId xmlns:p14="http://schemas.microsoft.com/office/powerpoint/2010/main" val="3110315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Ooh, </a:t>
            </a: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 You split the sea so I could walk right through it. My fears are drowned in perfect Love.</a:t>
            </a:r>
          </a:p>
        </p:txBody>
      </p:sp>
    </p:spTree>
    <p:extLst>
      <p:ext uri="{BB962C8B-B14F-4D97-AF65-F5344CB8AC3E}">
        <p14:creationId xmlns:p14="http://schemas.microsoft.com/office/powerpoint/2010/main" val="73013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rescue me. So I could stand and say. I am a child of God. You split the sea so I could walk right</a:t>
            </a:r>
          </a:p>
        </p:txBody>
      </p:sp>
    </p:spTree>
    <p:extLst>
      <p:ext uri="{BB962C8B-B14F-4D97-AF65-F5344CB8AC3E}">
        <p14:creationId xmlns:p14="http://schemas.microsoft.com/office/powerpoint/2010/main" val="2904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it. My fears are drowned in perfect love. You rescued me. So I could stand and say. I am a child</a:t>
            </a:r>
          </a:p>
        </p:txBody>
      </p:sp>
    </p:spTree>
    <p:extLst>
      <p:ext uri="{BB962C8B-B14F-4D97-AF65-F5344CB8AC3E}">
        <p14:creationId xmlns:p14="http://schemas.microsoft.com/office/powerpoint/2010/main" val="4216385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god. I am a child of God. Yes I am a child of God.</a:t>
            </a:r>
          </a:p>
        </p:txBody>
      </p:sp>
    </p:spTree>
    <p:extLst>
      <p:ext uri="{BB962C8B-B14F-4D97-AF65-F5344CB8AC3E}">
        <p14:creationId xmlns:p14="http://schemas.microsoft.com/office/powerpoint/2010/main" val="1005095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darkness tries to roll over my bones When sorrow comes to steal the joy I own When</a:t>
            </a:r>
          </a:p>
        </p:txBody>
      </p:sp>
    </p:spTree>
    <p:extLst>
      <p:ext uri="{BB962C8B-B14F-4D97-AF65-F5344CB8AC3E}">
        <p14:creationId xmlns:p14="http://schemas.microsoft.com/office/powerpoint/2010/main" val="1507439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brokenness and pain is all I know I won't be shaken, no, I won't be shaken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my fear doesn't stand a</a:t>
            </a:r>
          </a:p>
        </p:txBody>
      </p:sp>
    </p:spTree>
    <p:extLst>
      <p:ext uri="{BB962C8B-B14F-4D97-AF65-F5344CB8AC3E}">
        <p14:creationId xmlns:p14="http://schemas.microsoft.com/office/powerpoint/2010/main" val="3905940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387012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Who You Say I Am</a:t>
            </a:r>
          </a:p>
          <a:p>
            <a:pPr marL="0" indent="0" algn="ctr">
              <a:buNone/>
            </a:pPr>
            <a:r>
              <a:rPr lang="en-US" sz="4400" b="1" dirty="0">
                <a:solidFill>
                  <a:schemeClr val="bg1"/>
                </a:solidFill>
                <a:latin typeface="Arial"/>
                <a:ea typeface="+mn-lt"/>
                <a:cs typeface="+mn-lt"/>
              </a:rPr>
              <a:t>(Hillsong)</a:t>
            </a:r>
          </a:p>
        </p:txBody>
      </p:sp>
    </p:spTree>
    <p:extLst>
      <p:ext uri="{BB962C8B-B14F-4D97-AF65-F5344CB8AC3E}">
        <p14:creationId xmlns:p14="http://schemas.microsoft.com/office/powerpoint/2010/main" val="2139389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Who am I that the highest King would welcome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lost, but He brought me in Oh His love for me</a:t>
            </a:r>
          </a:p>
        </p:txBody>
      </p:sp>
    </p:spTree>
    <p:extLst>
      <p:ext uri="{BB962C8B-B14F-4D97-AF65-F5344CB8AC3E}">
        <p14:creationId xmlns:p14="http://schemas.microsoft.com/office/powerpoint/2010/main" val="4220980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Oh His love for me Who the Son sets free Oh, is free indeed I'm a child of God, yes, I am Free at last, He</a:t>
            </a:r>
          </a:p>
        </p:txBody>
      </p:sp>
    </p:spTree>
    <p:extLst>
      <p:ext uri="{BB962C8B-B14F-4D97-AF65-F5344CB8AC3E}">
        <p14:creationId xmlns:p14="http://schemas.microsoft.com/office/powerpoint/2010/main" val="1394533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has ransomed me His grace runs deep While I was a slave to sin, Jesus died for me Yes, He died for me</a:t>
            </a:r>
          </a:p>
        </p:txBody>
      </p:sp>
    </p:spTree>
    <p:extLst>
      <p:ext uri="{BB962C8B-B14F-4D97-AF65-F5344CB8AC3E}">
        <p14:creationId xmlns:p14="http://schemas.microsoft.com/office/powerpoint/2010/main" val="25719156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Who the Son sets free Oh is free indeed I'm a child of God, yes, I am In my Father's house There's a</a:t>
            </a:r>
          </a:p>
        </p:txBody>
      </p:sp>
    </p:spTree>
    <p:extLst>
      <p:ext uri="{BB962C8B-B14F-4D97-AF65-F5344CB8AC3E}">
        <p14:creationId xmlns:p14="http://schemas.microsoft.com/office/powerpoint/2010/main" val="303537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doesn't stand a chance When I stand in Your love</a:t>
            </a:r>
          </a:p>
          <a:p>
            <a:pPr marL="0" indent="0" algn="ctr">
              <a:buNone/>
            </a:pPr>
            <a:r>
              <a:rPr lang="en-US" sz="4000" dirty="0">
                <a:solidFill>
                  <a:schemeClr val="bg1"/>
                </a:solidFill>
                <a:latin typeface="Arial"/>
                <a:ea typeface="+mn-lt"/>
                <a:cs typeface="+mn-lt"/>
              </a:rPr>
              <a:t>Shame no longer has a place to hide And I am not a</a:t>
            </a:r>
          </a:p>
        </p:txBody>
      </p:sp>
    </p:spTree>
    <p:extLst>
      <p:ext uri="{BB962C8B-B14F-4D97-AF65-F5344CB8AC3E}">
        <p14:creationId xmlns:p14="http://schemas.microsoft.com/office/powerpoint/2010/main" val="818292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place for me I'm a child of God, yes, I am I am chosen, not forsaken I am who You say I am You are</a:t>
            </a:r>
          </a:p>
        </p:txBody>
      </p:sp>
    </p:spTree>
    <p:extLst>
      <p:ext uri="{BB962C8B-B14F-4D97-AF65-F5344CB8AC3E}">
        <p14:creationId xmlns:p14="http://schemas.microsoft.com/office/powerpoint/2010/main" val="532769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me, not against me I am who You say I am I am chosen, not forsaken I am who You say I am You are</a:t>
            </a:r>
          </a:p>
        </p:txBody>
      </p:sp>
    </p:spTree>
    <p:extLst>
      <p:ext uri="{BB962C8B-B14F-4D97-AF65-F5344CB8AC3E}">
        <p14:creationId xmlns:p14="http://schemas.microsoft.com/office/powerpoint/2010/main" val="3170782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me, not against me I am who You say I am I am who You say I am Who the Son sets free Oh is free</a:t>
            </a:r>
          </a:p>
        </p:txBody>
      </p:sp>
    </p:spTree>
    <p:extLst>
      <p:ext uri="{BB962C8B-B14F-4D97-AF65-F5344CB8AC3E}">
        <p14:creationId xmlns:p14="http://schemas.microsoft.com/office/powerpoint/2010/main" val="2547258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indeed I'm a child of God, yes, I am In my Father's house There's a place for me I'm a child of God, yes, </a:t>
            </a:r>
          </a:p>
        </p:txBody>
      </p:sp>
    </p:spTree>
    <p:extLst>
      <p:ext uri="{BB962C8B-B14F-4D97-AF65-F5344CB8AC3E}">
        <p14:creationId xmlns:p14="http://schemas.microsoft.com/office/powerpoint/2010/main" val="3629923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am In my Father's house There's a place for me I'm a child of God, yes, I am I am chosen, not forsaken I</a:t>
            </a:r>
          </a:p>
        </p:txBody>
      </p:sp>
    </p:spTree>
    <p:extLst>
      <p:ext uri="{BB962C8B-B14F-4D97-AF65-F5344CB8AC3E}">
        <p14:creationId xmlns:p14="http://schemas.microsoft.com/office/powerpoint/2010/main" val="2845354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who You say I am You are for me, not against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am who You say I am I am chosen, not forsaken I</a:t>
            </a:r>
          </a:p>
        </p:txBody>
      </p:sp>
    </p:spTree>
    <p:extLst>
      <p:ext uri="{BB962C8B-B14F-4D97-AF65-F5344CB8AC3E}">
        <p14:creationId xmlns:p14="http://schemas.microsoft.com/office/powerpoint/2010/main" val="1734134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who You say I am You are for me, not against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am who You say I am I am chosen, not forsaken I</a:t>
            </a:r>
          </a:p>
        </p:txBody>
      </p:sp>
    </p:spTree>
    <p:extLst>
      <p:ext uri="{BB962C8B-B14F-4D97-AF65-F5344CB8AC3E}">
        <p14:creationId xmlns:p14="http://schemas.microsoft.com/office/powerpoint/2010/main" val="2226973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am who You say I am You are for me, not against me I am who You say I am Oh I am who</a:t>
            </a:r>
          </a:p>
        </p:txBody>
      </p:sp>
    </p:spTree>
    <p:extLst>
      <p:ext uri="{BB962C8B-B14F-4D97-AF65-F5344CB8AC3E}">
        <p14:creationId xmlns:p14="http://schemas.microsoft.com/office/powerpoint/2010/main" val="2204840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say I am Yes, I am who you say I am Who the Son sets free Oh is free indeed I'm a child of God,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318278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am In my Father's house There's a place for me I'm a child of God, yes, I am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43318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captive to the lies I'm not afraid to leave my past behind Oh, I won't be shaken, no, I won't be shaken</a:t>
            </a:r>
          </a:p>
        </p:txBody>
      </p:sp>
    </p:spTree>
    <p:extLst>
      <p:ext uri="{BB962C8B-B14F-4D97-AF65-F5344CB8AC3E}">
        <p14:creationId xmlns:p14="http://schemas.microsoft.com/office/powerpoint/2010/main" val="3947940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6311224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sp>
        <p:nvSpPr>
          <p:cNvPr id="10" name="TextBox 9">
            <a:extLst>
              <a:ext uri="{FF2B5EF4-FFF2-40B4-BE49-F238E27FC236}">
                <a16:creationId xmlns:a16="http://schemas.microsoft.com/office/drawing/2014/main" id="{B342AFA2-49CA-6E3B-BCFC-22B0567360CA}"/>
              </a:ext>
            </a:extLst>
          </p:cNvPr>
          <p:cNvSpPr txBox="1"/>
          <p:nvPr/>
        </p:nvSpPr>
        <p:spPr>
          <a:xfrm>
            <a:off x="7272" y="76200"/>
            <a:ext cx="12184728" cy="2885790"/>
          </a:xfrm>
          <a:prstGeom prst="rect">
            <a:avLst/>
          </a:prstGeom>
          <a:noFill/>
        </p:spPr>
        <p:txBody>
          <a:bodyPr wrap="square">
            <a:spAutoFit/>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Jesus is Our Deliverer</a:t>
            </a:r>
          </a:p>
          <a:p>
            <a:pPr marL="0" marR="0" algn="ctr">
              <a:lnSpc>
                <a:spcPct val="115000"/>
              </a:lnSpc>
              <a:spcBef>
                <a:spcPts val="0"/>
              </a:spcBef>
              <a:spcAft>
                <a:spcPts val="0"/>
              </a:spcAft>
            </a:pPr>
            <a:r>
              <a:rPr lang="en-US" sz="2800" b="1" dirty="0">
                <a:ea typeface="Calibri" panose="020F0502020204030204" pitchFamily="34" charset="0"/>
                <a:cs typeface="Times New Roman" panose="02020603050405020304" pitchFamily="18" charset="0"/>
              </a:rPr>
              <a:t>by Pastor Fee Soliven </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Psalm 18:1-6</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July 21, 2024</a:t>
            </a:r>
          </a:p>
        </p:txBody>
      </p:sp>
      <p:pic>
        <p:nvPicPr>
          <p:cNvPr id="7" name="Picture 6" descr="A painting of a person being helped by a person in a pool&#10;&#10;Description automatically generated">
            <a:extLst>
              <a:ext uri="{FF2B5EF4-FFF2-40B4-BE49-F238E27FC236}">
                <a16:creationId xmlns:a16="http://schemas.microsoft.com/office/drawing/2014/main" id="{BAA9B112-0795-19EC-59DA-E9DA12E7D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819400"/>
            <a:ext cx="12199274" cy="405765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675272" y="5734049"/>
            <a:ext cx="1524001" cy="1143001"/>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18:1-6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will love You, O LORD, my strength. 2 The LORD is my rock and my fortress and my deliverer; My God, my strength, in whom I will trust; My shield and the horn of my salvation, my stronghold. 3 I will call upon the LORD, who is worthy to be praised; So shall I be saved from my enemies.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 pangs of death surrounded me, And the floods of ungodliness made me afraid. 5 The sorrows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Sheol</a:t>
            </a:r>
            <a:r>
              <a:rPr lang="en-US" sz="4000" dirty="0">
                <a:effectLst/>
                <a:latin typeface="Verdana" panose="020B0604030504040204" pitchFamily="34" charset="0"/>
                <a:ea typeface="Calibri" panose="020F0502020204030204" pitchFamily="34" charset="0"/>
                <a:cs typeface="Times New Roman" panose="02020603050405020304" pitchFamily="18" charset="0"/>
              </a:rPr>
              <a:t> surrounded me; The snares of death confronted me. 6 In my distress I called upon the LORD, And cried out to my God; He heard my voice from His temple, And my cry came before Him, even to His ears.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David's Declaration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 David's Love for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lvl="0" algn="ctr">
              <a:defRPr/>
            </a:pPr>
            <a:endParaRPr lang="en-US" sz="4000" dirty="0">
              <a:solidFill>
                <a:srgbClr val="FFFFFF"/>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18:35-36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You have also given me the shield of Your salvation; Your right hand has held me up, Your gentleness has made me great. 36 You enlarged my path under me; So my feet did not slip.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Samuel 5:9-10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Then David dwelt in the stronghold, and called it the City of David. And David built all around from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Millo</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inward. 10 So David went on and became great, and the LORD God of hosts was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78861"/>
          </a:xfrm>
          <a:prstGeom prst="rect">
            <a:avLst/>
          </a:prstGeom>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Samuel 7:9-11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I have been with you wherever you have gone, and have cut off all your enemies from before you, and have made you a great name, like the name of the great men who are on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 doesn't stand a chance When I stand in Your love My fear doesn't stand a chance When I stand in</a:t>
            </a:r>
          </a:p>
        </p:txBody>
      </p:sp>
    </p:spTree>
    <p:extLst>
      <p:ext uri="{BB962C8B-B14F-4D97-AF65-F5344CB8AC3E}">
        <p14:creationId xmlns:p14="http://schemas.microsoft.com/office/powerpoint/2010/main" val="37978014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Moreover I will appoint a place for My people Israel, and will plant them, that they may dwell in a place of their own and move no more; nor shall the sons of wickedness oppress them anymore, as previously,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since the time that I commanded judges to be over My people Israel, and have caused you to rest from all your enemies. Also the LORD tells you that He will make you a house.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God Is My Rock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will love You, O LORD, my strength. 2 The LORD is my rock and my fortress and my deliverer; My God, my strength, in whom I will trust; My shield and the horn of my salvation, my stronghold.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"From the end of the earth I will cry to You, When my heart is overwhelmed; Lead me to the rock that is higher than I."</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God Is My Fortress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endParaRPr kumimoji="0" lang="en-US" sz="4000" b="0" i="0" u="none" strike="noStrike" kern="1200" cap="none" spc="0" normalizeH="0" baseline="0" noProof="0" dirty="0">
              <a:ln>
                <a:noFill/>
              </a:ln>
              <a:solidFill>
                <a:srgbClr val="FFFFFF"/>
              </a:solidFill>
              <a:effectLst/>
              <a:uLnTx/>
              <a:uFillTx/>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You, O LORD, I put my trust; Let me never be ashamed; Deliver me in Your righteousness. 2 Bow down Your ear to me, Deliver me speedily; Be my rock of refuge, A fortress of defense to save me. 3 For You are my rock and my fortress; Therefore, for Your name's sake, Lead me and guide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Pull me out of the net which they have secretly laid for me, For You are my strength. 5 Into Your hand I commit my spirit; You have redeemed me, O LORD God of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God Is My Deliverer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32:7-8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You are my hiding place; You shall preserve me from trouble; You shall surround me with songs of deliverance. Selah 8 I will instruct you and teach you in the way you should go; I will guide you with My eye.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My fear doesn't stand a chance When I stand in Your love Oh, I'm standing There's power</a:t>
            </a:r>
          </a:p>
        </p:txBody>
      </p:sp>
    </p:spTree>
    <p:extLst>
      <p:ext uri="{BB962C8B-B14F-4D97-AF65-F5344CB8AC3E}">
        <p14:creationId xmlns:p14="http://schemas.microsoft.com/office/powerpoint/2010/main" val="27365252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God Is My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18:25-31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25 With the merciful You will show Yourself merciful; With a blameless man You will show Yourself blameless; 26 With the pure You will show Yourself pure; And with the devious You will show Yourself shrewd. 27 For You will save the humble people, But will bring down haughty looks. 28 For You will light my lamp; The LORD my God will enlighten my darkness.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29 For by You I can run against a troop, By my God I can leap over a wall. 30 As for God, His way is perfect; The word of the LORD is proven; He is a shield to all who trust in Him. 31 For who is God, except the LORD? And who is a rock, except our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7620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David's Distress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Sorrows of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6172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Psalm 91:5-8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 You shall not be afraid of the terror by night, Nor of the arrow that flies by day, 6 Nor of the pestilence that walks in darkness, Nor of the destruction that lays waste at noonday. 7 A thousand may fall at your side, And ten thousand at your right hand; But it shall not come near you. 8 Only with your eyes shall you look, And see the reward of the wicked.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8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5240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Sorrows of Hell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18:4-6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 pangs of death surrounded me, And the floods of ungodliness made me afraid. 5 The sorrows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Sheol</a:t>
            </a:r>
            <a:r>
              <a:rPr lang="en-US" sz="4000" dirty="0">
                <a:effectLst/>
                <a:latin typeface="Verdana" panose="020B0604030504040204" pitchFamily="34" charset="0"/>
                <a:ea typeface="Calibri" panose="020F0502020204030204" pitchFamily="34" charset="0"/>
                <a:cs typeface="Times New Roman" panose="02020603050405020304" pitchFamily="18" charset="0"/>
              </a:rPr>
              <a:t> surrounded me; The snares of death confronted me. 6 In my distress I called upon the LORD, And cried out to my God; He heard my voice from His temple, And my cry came before Him, even to His ears.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Snares Of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in humility correcting those who are in opposition, if God perhaps will grant them repentance, so that they may know the truth, 26 and that they may come to their senses and escape the snare of the devil, having been taken captive by him to do his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12629</TotalTime>
  <Words>3407</Words>
  <Application>Microsoft Office PowerPoint</Application>
  <PresentationFormat>Widescreen</PresentationFormat>
  <Paragraphs>217</Paragraphs>
  <Slides>115</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115</vt:i4>
      </vt:variant>
    </vt:vector>
  </HeadingPairs>
  <TitlesOfParts>
    <vt:vector size="128" baseType="lpstr">
      <vt:lpstr>Arial</vt:lpstr>
      <vt:lpstr>Arial Black</vt:lpstr>
      <vt:lpstr>Calibri</vt:lpstr>
      <vt:lpstr>Calibri Light</vt:lpstr>
      <vt:lpstr>Constantia</vt:lpstr>
      <vt:lpstr>Times New Roman</vt:lpstr>
      <vt:lpstr>Verdana</vt:lpstr>
      <vt:lpstr>Verdana Pro</vt:lpstr>
      <vt:lpstr>Wingdings 2</vt:lpstr>
      <vt:lpstr>1_Mountain Top</vt:lpstr>
      <vt:lpstr>Flow</vt:lpstr>
      <vt:lpstr>2_Mountain Top</vt:lpstr>
      <vt:lpstr>1_office theme</vt:lpstr>
      <vt:lpstr>PowerPoint Presentation</vt:lpstr>
      <vt:lpstr>Stand In Your Love (Bethel)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774</cp:revision>
  <dcterms:created xsi:type="dcterms:W3CDTF">2009-08-18T08:19:59Z</dcterms:created>
  <dcterms:modified xsi:type="dcterms:W3CDTF">2024-07-20T20:26:03Z</dcterms:modified>
</cp:coreProperties>
</file>