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25" r:id="rId4"/>
    <p:sldMasterId id="2147483737" r:id="rId5"/>
  </p:sldMasterIdLst>
  <p:notesMasterIdLst>
    <p:notesMasterId r:id="rId137"/>
  </p:notesMasterIdLst>
  <p:handoutMasterIdLst>
    <p:handoutMasterId r:id="rId138"/>
  </p:handoutMasterIdLst>
  <p:sldIdLst>
    <p:sldId id="1601" r:id="rId6"/>
    <p:sldId id="1034" r:id="rId7"/>
    <p:sldId id="1035" r:id="rId8"/>
    <p:sldId id="1036" r:id="rId9"/>
    <p:sldId id="976" r:id="rId10"/>
    <p:sldId id="977" r:id="rId11"/>
    <p:sldId id="1037" r:id="rId12"/>
    <p:sldId id="1038" r:id="rId13"/>
    <p:sldId id="1039" r:id="rId14"/>
    <p:sldId id="1840" r:id="rId15"/>
    <p:sldId id="1841" r:id="rId16"/>
    <p:sldId id="1041" r:id="rId17"/>
    <p:sldId id="1042" r:id="rId18"/>
    <p:sldId id="1842" r:id="rId19"/>
    <p:sldId id="402" r:id="rId20"/>
    <p:sldId id="403" r:id="rId21"/>
    <p:sldId id="404" r:id="rId22"/>
    <p:sldId id="1843" r:id="rId23"/>
    <p:sldId id="1844" r:id="rId24"/>
    <p:sldId id="1845" r:id="rId25"/>
    <p:sldId id="1846" r:id="rId26"/>
    <p:sldId id="1847" r:id="rId27"/>
    <p:sldId id="1848" r:id="rId28"/>
    <p:sldId id="1849" r:id="rId29"/>
    <p:sldId id="1850" r:id="rId30"/>
    <p:sldId id="1851" r:id="rId31"/>
    <p:sldId id="1852" r:id="rId32"/>
    <p:sldId id="1782" r:id="rId33"/>
    <p:sldId id="1603" r:id="rId34"/>
    <p:sldId id="1604" r:id="rId35"/>
    <p:sldId id="1043" r:id="rId36"/>
    <p:sldId id="1044" r:id="rId37"/>
    <p:sldId id="1045" r:id="rId38"/>
    <p:sldId id="1783" r:id="rId39"/>
    <p:sldId id="1784" r:id="rId40"/>
    <p:sldId id="1785" r:id="rId41"/>
    <p:sldId id="1405" r:id="rId42"/>
    <p:sldId id="1406" r:id="rId43"/>
    <p:sldId id="419" r:id="rId44"/>
    <p:sldId id="420" r:id="rId45"/>
    <p:sldId id="421" r:id="rId46"/>
    <p:sldId id="422" r:id="rId47"/>
    <p:sldId id="423" r:id="rId48"/>
    <p:sldId id="424" r:id="rId49"/>
    <p:sldId id="428" r:id="rId50"/>
    <p:sldId id="429" r:id="rId51"/>
    <p:sldId id="430" r:id="rId52"/>
    <p:sldId id="431" r:id="rId53"/>
    <p:sldId id="432" r:id="rId54"/>
    <p:sldId id="433" r:id="rId55"/>
    <p:sldId id="1376" r:id="rId56"/>
    <p:sldId id="1377" r:id="rId57"/>
    <p:sldId id="1378" r:id="rId58"/>
    <p:sldId id="1379" r:id="rId59"/>
    <p:sldId id="1380" r:id="rId60"/>
    <p:sldId id="1381" r:id="rId61"/>
    <p:sldId id="1382" r:id="rId62"/>
    <p:sldId id="1383" r:id="rId63"/>
    <p:sldId id="1384" r:id="rId64"/>
    <p:sldId id="1385" r:id="rId65"/>
    <p:sldId id="1386" r:id="rId66"/>
    <p:sldId id="1387" r:id="rId67"/>
    <p:sldId id="1388" r:id="rId68"/>
    <p:sldId id="1389" r:id="rId69"/>
    <p:sldId id="1390" r:id="rId70"/>
    <p:sldId id="352" r:id="rId71"/>
    <p:sldId id="1444" r:id="rId72"/>
    <p:sldId id="1445" r:id="rId73"/>
    <p:sldId id="1446" r:id="rId74"/>
    <p:sldId id="1447" r:id="rId75"/>
    <p:sldId id="444" r:id="rId76"/>
    <p:sldId id="1448" r:id="rId77"/>
    <p:sldId id="1449" r:id="rId78"/>
    <p:sldId id="1450" r:id="rId79"/>
    <p:sldId id="1451" r:id="rId80"/>
    <p:sldId id="1452" r:id="rId81"/>
    <p:sldId id="1453" r:id="rId82"/>
    <p:sldId id="1454" r:id="rId83"/>
    <p:sldId id="453" r:id="rId84"/>
    <p:sldId id="454" r:id="rId85"/>
    <p:sldId id="455" r:id="rId86"/>
    <p:sldId id="1757" r:id="rId87"/>
    <p:sldId id="460" r:id="rId88"/>
    <p:sldId id="826" r:id="rId89"/>
    <p:sldId id="1832" r:id="rId90"/>
    <p:sldId id="1000" r:id="rId91"/>
    <p:sldId id="1835" r:id="rId92"/>
    <p:sldId id="1001" r:id="rId93"/>
    <p:sldId id="1040" r:id="rId94"/>
    <p:sldId id="1741" r:id="rId95"/>
    <p:sldId id="464" r:id="rId96"/>
    <p:sldId id="1742" r:id="rId97"/>
    <p:sldId id="1743" r:id="rId98"/>
    <p:sldId id="833" r:id="rId99"/>
    <p:sldId id="465" r:id="rId100"/>
    <p:sldId id="1773" r:id="rId101"/>
    <p:sldId id="1819" r:id="rId102"/>
    <p:sldId id="1752" r:id="rId103"/>
    <p:sldId id="373" r:id="rId104"/>
    <p:sldId id="978" r:id="rId105"/>
    <p:sldId id="374" r:id="rId106"/>
    <p:sldId id="979" r:id="rId107"/>
    <p:sldId id="375" r:id="rId108"/>
    <p:sldId id="981" r:id="rId109"/>
    <p:sldId id="1753" r:id="rId110"/>
    <p:sldId id="666" r:id="rId111"/>
    <p:sldId id="1754" r:id="rId112"/>
    <p:sldId id="980" r:id="rId113"/>
    <p:sldId id="985" r:id="rId114"/>
    <p:sldId id="984" r:id="rId115"/>
    <p:sldId id="1003" r:id="rId116"/>
    <p:sldId id="983" r:id="rId117"/>
    <p:sldId id="721" r:id="rId118"/>
    <p:sldId id="1002" r:id="rId119"/>
    <p:sldId id="1016" r:id="rId120"/>
    <p:sldId id="1015" r:id="rId121"/>
    <p:sldId id="1026" r:id="rId122"/>
    <p:sldId id="1025" r:id="rId123"/>
    <p:sldId id="1836" r:id="rId124"/>
    <p:sldId id="1837" r:id="rId125"/>
    <p:sldId id="1838" r:id="rId126"/>
    <p:sldId id="1839" r:id="rId127"/>
    <p:sldId id="1740" r:id="rId128"/>
    <p:sldId id="970" r:id="rId129"/>
    <p:sldId id="971" r:id="rId130"/>
    <p:sldId id="972" r:id="rId131"/>
    <p:sldId id="973" r:id="rId132"/>
    <p:sldId id="974" r:id="rId133"/>
    <p:sldId id="975" r:id="rId134"/>
    <p:sldId id="1597" r:id="rId135"/>
    <p:sldId id="852" r:id="rId1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671" autoAdjust="0"/>
  </p:normalViewPr>
  <p:slideViewPr>
    <p:cSldViewPr>
      <p:cViewPr varScale="1">
        <p:scale>
          <a:sx n="109" d="100"/>
          <a:sy n="109" d="100"/>
        </p:scale>
        <p:origin x="204" y="13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handoutMaster" Target="handoutMasters/handout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3313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0092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319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99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0572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176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0657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1928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8677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84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1881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8465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52096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009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2956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3202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6462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1671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2487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0001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651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2190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075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7/27/2024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805343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7401725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5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death is defeated the king is alive. Sing a little louder(in the presence of my enemies. Sing a little</a:t>
            </a:r>
          </a:p>
        </p:txBody>
      </p:sp>
    </p:spTree>
    <p:extLst>
      <p:ext uri="{BB962C8B-B14F-4D97-AF65-F5344CB8AC3E}">
        <p14:creationId xmlns:p14="http://schemas.microsoft.com/office/powerpoint/2010/main" val="31609375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he caused it to be proclaimed and published throughout Nineveh by the decree of the king and his nobles, saying, Let neither man nor beast, herd nor flock, taste anything; do not let them eat, or drink water. 8 But let man and beast be covered with sackcloth, and cry mightily to God; yes, let every one turn from his evil way and from the violence that is in his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Who can tell if God will turn and relent, and turn away from His fierce anger, so that we may not perish? 10 Then God saw their works, that they turned from their evil way; and God relented from the disaster that He had said He would bring upon them, and He did not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America the Modern City of Nineveh?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Jonah 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"Arise, go to Nineveh, that great city, and cry out against it; for their wickedness has come up before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Since Roe V. Wade in 1973 America has slaughtered, butchered and murdered 70,000,000 human babies through abortion!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murder”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8039"/>
            <a:ext cx="11887200" cy="3170099"/>
          </a:xfrm>
          <a:prstGeom prst="rect">
            <a:avLst/>
          </a:prstGeom>
        </p:spPr>
        <p:txBody>
          <a:bodyPr wrap="square">
            <a:spAutoFit/>
          </a:bodyPr>
          <a:lstStyle/>
          <a:p>
            <a:pPr algn="ctr" fontAlgn="auto">
              <a:spcBef>
                <a:spcPts val="0"/>
              </a:spcBef>
              <a:spcAft>
                <a:spcPts val="0"/>
              </a:spcAft>
            </a:pPr>
            <a:r>
              <a:rPr lang="en-US" sz="4000" b="1" dirty="0">
                <a:solidFill>
                  <a:srgbClr val="FFFFFF"/>
                </a:solidFill>
                <a:latin typeface="Arial"/>
                <a:cs typeface="Arial"/>
              </a:rPr>
              <a:t>2.</a:t>
            </a:r>
            <a:r>
              <a:rPr lang="en-US" sz="4000" dirty="0">
                <a:solidFill>
                  <a:srgbClr val="FFFFFF"/>
                </a:solidFill>
                <a:latin typeface="Arial"/>
                <a:cs typeface="Arial"/>
              </a:rPr>
              <a:t> On June 26, 2015 Obama spearheaded the movement of the homosexual agenda and the Supreme Court ruled 5-4 in favor of all 50 states in our nation to allow same sex marriage. This ruling over ruled the people’s right to vote on this matter!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0"/>
            <a:ext cx="12192000" cy="3898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a man lies with a male as he lies with a woman, both of them have committed an abomination. They shall surely be put to death. Their blood shall be upon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1:26-28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2882328"/>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Lawlessness and Civil Unrest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(louder than the unbelief). Sing a little louder(my weapon is a melody. Sing a little louder.</a:t>
            </a:r>
          </a:p>
        </p:txBody>
      </p:sp>
    </p:spTree>
    <p:extLst>
      <p:ext uri="{BB962C8B-B14F-4D97-AF65-F5344CB8AC3E}">
        <p14:creationId xmlns:p14="http://schemas.microsoft.com/office/powerpoint/2010/main" val="29767279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knowing this: that the law is not made for a righteous person, but for the lawless and insubordinate, for the ungodly and for sinners, for the unholy and profane, for murderers of fathers and murderers of mothers, for manslayers,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5713872"/>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for fornicators, for sodomites, for kidnappers, for liars, for perjurers, and if there is any other thing that is contrary to sound doctrine, 11 according to the glorious gospel of the blessed God which was committed to my trust.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because, although they knew God, they did not glorify Him as God, nor were thankful, but became futile in their thoughts, and their foolish hearts were darkened.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74054"/>
            <a:ext cx="2133600" cy="20595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4876799" y="74054"/>
            <a:ext cx="2348249" cy="21814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1" y="74054"/>
            <a:ext cx="2133045" cy="218145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24801" y="4724400"/>
            <a:ext cx="2326114" cy="190392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1108" y="4725475"/>
            <a:ext cx="2123941" cy="190392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1086" y="4724400"/>
            <a:ext cx="2097514" cy="1903926"/>
          </a:xfrm>
          <a:prstGeom prst="rect">
            <a:avLst/>
          </a:prstGeom>
        </p:spPr>
      </p:pic>
      <p:sp>
        <p:nvSpPr>
          <p:cNvPr id="9" name="TextBox 8"/>
          <p:cNvSpPr txBox="1"/>
          <p:nvPr/>
        </p:nvSpPr>
        <p:spPr>
          <a:xfrm>
            <a:off x="1524000" y="2362200"/>
            <a:ext cx="9144000" cy="369332"/>
          </a:xfrm>
          <a:prstGeom prst="rect">
            <a:avLst/>
          </a:prstGeom>
          <a:noFill/>
        </p:spPr>
        <p:txBody>
          <a:bodyPr wrap="square" rtlCol="0">
            <a:spAutoFit/>
          </a:bodyPr>
          <a:lstStyle/>
          <a:p>
            <a:pPr fontAlgn="auto">
              <a:spcBef>
                <a:spcPts val="0"/>
              </a:spcBef>
              <a:spcAft>
                <a:spcPts val="0"/>
              </a:spcAft>
            </a:pPr>
            <a:r>
              <a:rPr lang="en-US" dirty="0">
                <a:solidFill>
                  <a:srgbClr val="FFFFFF"/>
                </a:solidFill>
                <a:latin typeface="Arial"/>
                <a:cs typeface="Arial"/>
              </a:rPr>
              <a:t>           Perry Stone                            David Wilkerson                       John Kilpatrick                                       </a:t>
            </a:r>
          </a:p>
        </p:txBody>
      </p:sp>
      <p:sp>
        <p:nvSpPr>
          <p:cNvPr id="10" name="TextBox 9"/>
          <p:cNvSpPr txBox="1"/>
          <p:nvPr/>
        </p:nvSpPr>
        <p:spPr>
          <a:xfrm>
            <a:off x="1524000" y="4126468"/>
            <a:ext cx="9144000" cy="369332"/>
          </a:xfrm>
          <a:prstGeom prst="rect">
            <a:avLst/>
          </a:prstGeom>
          <a:noFill/>
        </p:spPr>
        <p:txBody>
          <a:bodyPr wrap="square" rtlCol="0">
            <a:spAutoFit/>
          </a:bodyPr>
          <a:lstStyle/>
          <a:p>
            <a:pPr fontAlgn="auto">
              <a:spcBef>
                <a:spcPts val="0"/>
              </a:spcBef>
              <a:spcAft>
                <a:spcPts val="0"/>
              </a:spcAft>
            </a:pPr>
            <a:r>
              <a:rPr lang="en-US" dirty="0">
                <a:solidFill>
                  <a:srgbClr val="FFFFFF"/>
                </a:solidFill>
                <a:latin typeface="Arial"/>
                <a:cs typeface="Arial"/>
              </a:rPr>
              <a:t>       </a:t>
            </a:r>
            <a:r>
              <a:rPr lang="en-US" dirty="0" err="1">
                <a:solidFill>
                  <a:srgbClr val="FFFFFF"/>
                </a:solidFill>
                <a:latin typeface="Arial"/>
                <a:cs typeface="Arial"/>
              </a:rPr>
              <a:t>Dimitru</a:t>
            </a:r>
            <a:r>
              <a:rPr lang="en-US" dirty="0">
                <a:solidFill>
                  <a:srgbClr val="FFFFFF"/>
                </a:solidFill>
                <a:latin typeface="Arial"/>
                <a:cs typeface="Arial"/>
              </a:rPr>
              <a:t> </a:t>
            </a:r>
            <a:r>
              <a:rPr lang="en-US" dirty="0" err="1">
                <a:solidFill>
                  <a:srgbClr val="FFFFFF"/>
                </a:solidFill>
                <a:latin typeface="Arial"/>
                <a:cs typeface="Arial"/>
              </a:rPr>
              <a:t>Dudeman</a:t>
            </a:r>
            <a:r>
              <a:rPr lang="en-US" dirty="0">
                <a:solidFill>
                  <a:srgbClr val="FFFFFF"/>
                </a:solidFill>
                <a:latin typeface="Arial"/>
                <a:cs typeface="Arial"/>
              </a:rPr>
              <a:t>                         Jonathan Cahn                    Brandon Biggs                                                                </a:t>
            </a:r>
          </a:p>
        </p:txBody>
      </p:sp>
      <p:sp>
        <p:nvSpPr>
          <p:cNvPr id="11" name="TextBox 10"/>
          <p:cNvSpPr txBox="1"/>
          <p:nvPr/>
        </p:nvSpPr>
        <p:spPr>
          <a:xfrm>
            <a:off x="1447800" y="3048000"/>
            <a:ext cx="9144000" cy="707886"/>
          </a:xfrm>
          <a:prstGeom prst="rect">
            <a:avLst/>
          </a:prstGeom>
          <a:noFill/>
        </p:spPr>
        <p:txBody>
          <a:bodyPr wrap="square" rtlCol="0">
            <a:spAutoFit/>
          </a:bodyPr>
          <a:lstStyle/>
          <a:p>
            <a:pPr algn="ctr" fontAlgn="auto">
              <a:spcBef>
                <a:spcPts val="0"/>
              </a:spcBef>
              <a:spcAft>
                <a:spcPts val="0"/>
              </a:spcAft>
            </a:pPr>
            <a:r>
              <a:rPr lang="en-US" sz="4000" dirty="0">
                <a:solidFill>
                  <a:srgbClr val="FFFFFF"/>
                </a:solidFill>
                <a:latin typeface="Arial"/>
                <a:cs typeface="Arial"/>
              </a:rPr>
              <a:t>Modern Day Prophetic Voices                                                              </a:t>
            </a:r>
          </a:p>
        </p:txBody>
      </p:sp>
    </p:spTree>
    <p:extLst>
      <p:ext uri="{BB962C8B-B14F-4D97-AF65-F5344CB8AC3E}">
        <p14:creationId xmlns:p14="http://schemas.microsoft.com/office/powerpoint/2010/main" val="37014202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it had not been the LORD who was on our side," Let Israel now say--2 "If it had not been the LORD who was on our side, When men rose up against us, 3 Then they would have swallowed us alive, When their wrath was kindled against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Then the waters would have overwhelmed us, The stream would have gone over our soul; 5 Then the swollen waters Would have gone over our soul." 6 Blessed be the LORD, Who has not given us as prey to their teeth. 7 Our soul has escaped as a bird from the snare of the fowlers; The snare is broken, and we have escaped. 8 Our help is in the name of the LORD, Who made heaven and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 Nation Forgets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An Enemy is Raised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 Trap is Set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Nation who has forgotten God flies blindly into the trap and is ensnared. There is no escape.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33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comes to fight for me) Sing a little louder(in the presence of my enemies). Sing a little louder</a:t>
            </a:r>
          </a:p>
        </p:txBody>
      </p:sp>
    </p:spTree>
    <p:extLst>
      <p:ext uri="{BB962C8B-B14F-4D97-AF65-F5344CB8AC3E}">
        <p14:creationId xmlns:p14="http://schemas.microsoft.com/office/powerpoint/2010/main" val="29327574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fowler (the enemy) comes at some point in the future…not necessarily on the day the trap is laid…and seizes their prey…and completely devours that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8383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That nation is swept away by the flood of God’s judgment. It is swallowed alive and whole.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8739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It’s destruction is Certain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758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than the unbelief) Sing a little louder(my weapon is a melody).Sing a little louder( Heaven  </a:t>
            </a:r>
          </a:p>
        </p:txBody>
      </p:sp>
    </p:spTree>
    <p:extLst>
      <p:ext uri="{BB962C8B-B14F-4D97-AF65-F5344CB8AC3E}">
        <p14:creationId xmlns:p14="http://schemas.microsoft.com/office/powerpoint/2010/main" val="8633838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o fight for me. Sing a little louder.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a:t>
            </a:r>
          </a:p>
        </p:txBody>
      </p:sp>
    </p:spTree>
    <p:extLst>
      <p:ext uri="{BB962C8B-B14F-4D97-AF65-F5344CB8AC3E}">
        <p14:creationId xmlns:p14="http://schemas.microsoft.com/office/powerpoint/2010/main" val="52200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your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 Death is defeated. The </a:t>
            </a:r>
          </a:p>
        </p:txBody>
      </p:sp>
    </p:spTree>
    <p:extLst>
      <p:ext uri="{BB962C8B-B14F-4D97-AF65-F5344CB8AC3E}">
        <p14:creationId xmlns:p14="http://schemas.microsoft.com/office/powerpoint/2010/main" val="64041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is alive.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a:t>
            </a:r>
          </a:p>
        </p:txBody>
      </p:sp>
    </p:spTree>
    <p:extLst>
      <p:ext uri="{BB962C8B-B14F-4D97-AF65-F5344CB8AC3E}">
        <p14:creationId xmlns:p14="http://schemas.microsoft.com/office/powerpoint/2010/main" val="348347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roar. Up from the ashes hope will arise. Death is </a:t>
            </a:r>
            <a:r>
              <a:rPr lang="en-US" sz="4000" dirty="0" err="1">
                <a:solidFill>
                  <a:schemeClr val="bg1"/>
                </a:solidFill>
                <a:latin typeface="Arial"/>
                <a:ea typeface="+mn-lt"/>
                <a:cs typeface="+mn-lt"/>
              </a:rPr>
              <a:t>defeate</a:t>
            </a:r>
            <a:r>
              <a:rPr lang="en-US" sz="4000" dirty="0">
                <a:solidFill>
                  <a:schemeClr val="bg1"/>
                </a:solidFill>
                <a:latin typeface="Arial"/>
                <a:ea typeface="+mn-lt"/>
                <a:cs typeface="+mn-lt"/>
              </a:rPr>
              <a:t>, The king is alive.</a:t>
            </a:r>
          </a:p>
        </p:txBody>
      </p:sp>
    </p:spTree>
    <p:extLst>
      <p:ext uri="{BB962C8B-B14F-4D97-AF65-F5344CB8AC3E}">
        <p14:creationId xmlns:p14="http://schemas.microsoft.com/office/powerpoint/2010/main" val="274129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“Oceans”</a:t>
            </a:r>
          </a:p>
          <a:p>
            <a:pPr marL="0" indent="0" algn="ctr">
              <a:buNone/>
            </a:pPr>
            <a:r>
              <a:rPr lang="en-US" sz="4400" b="1" dirty="0">
                <a:solidFill>
                  <a:schemeClr val="bg1"/>
                </a:solidFill>
                <a:latin typeface="Arial"/>
                <a:ea typeface="+mn-lt"/>
                <a:cs typeface="+mn-lt"/>
              </a:rPr>
              <a:t>(Hillsong United)</a:t>
            </a:r>
          </a:p>
        </p:txBody>
      </p:sp>
    </p:spTree>
    <p:extLst>
      <p:ext uri="{BB962C8B-B14F-4D97-AF65-F5344CB8AC3E}">
        <p14:creationId xmlns:p14="http://schemas.microsoft.com/office/powerpoint/2010/main" val="302120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call me out upon the waters The great unknown where feet may fail And there I find You in the</a:t>
            </a:r>
          </a:p>
        </p:txBody>
      </p:sp>
    </p:spTree>
    <p:extLst>
      <p:ext uri="{BB962C8B-B14F-4D97-AF65-F5344CB8AC3E}">
        <p14:creationId xmlns:p14="http://schemas.microsoft.com/office/powerpoint/2010/main" val="176008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Raise A Hallelujah”</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41809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mystery In oceans deep my faith will stand And I will call upon Your Name And keep my eyes above the</a:t>
            </a:r>
          </a:p>
        </p:txBody>
      </p:sp>
    </p:spTree>
    <p:extLst>
      <p:ext uri="{BB962C8B-B14F-4D97-AF65-F5344CB8AC3E}">
        <p14:creationId xmlns:p14="http://schemas.microsoft.com/office/powerpoint/2010/main" val="355938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waves When oceans rise My soul will rest in Your embrace For I am Yours and You are mine Your</a:t>
            </a:r>
          </a:p>
        </p:txBody>
      </p:sp>
    </p:spTree>
    <p:extLst>
      <p:ext uri="{BB962C8B-B14F-4D97-AF65-F5344CB8AC3E}">
        <p14:creationId xmlns:p14="http://schemas.microsoft.com/office/powerpoint/2010/main" val="99995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grace abounds in deepest waters Your sovereign hand will be my guide Where feet may fail and fear</a:t>
            </a:r>
          </a:p>
        </p:txBody>
      </p:sp>
    </p:spTree>
    <p:extLst>
      <p:ext uri="{BB962C8B-B14F-4D97-AF65-F5344CB8AC3E}">
        <p14:creationId xmlns:p14="http://schemas.microsoft.com/office/powerpoint/2010/main" val="3473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surrounds me You've never failed and You won't start now So I will call upon Your Name And keep my</a:t>
            </a:r>
          </a:p>
        </p:txBody>
      </p:sp>
    </p:spTree>
    <p:extLst>
      <p:ext uri="{BB962C8B-B14F-4D97-AF65-F5344CB8AC3E}">
        <p14:creationId xmlns:p14="http://schemas.microsoft.com/office/powerpoint/2010/main" val="140093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eyes above the waves When oceans rise My soul will rest in Your embrace For I am Yours and You are</a:t>
            </a:r>
          </a:p>
        </p:txBody>
      </p:sp>
    </p:spTree>
    <p:extLst>
      <p:ext uri="{BB962C8B-B14F-4D97-AF65-F5344CB8AC3E}">
        <p14:creationId xmlns:p14="http://schemas.microsoft.com/office/powerpoint/2010/main" val="103719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mine, oh And You are mine, oh Spirit lead me where my trust is without borders Let me walk upon the</a:t>
            </a:r>
          </a:p>
        </p:txBody>
      </p:sp>
    </p:spTree>
    <p:extLst>
      <p:ext uri="{BB962C8B-B14F-4D97-AF65-F5344CB8AC3E}">
        <p14:creationId xmlns:p14="http://schemas.microsoft.com/office/powerpoint/2010/main" val="267959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waters Wherever You would call me Take me deeper than my feet could ever wander And my faith</a:t>
            </a:r>
          </a:p>
        </p:txBody>
      </p:sp>
    </p:spTree>
    <p:extLst>
      <p:ext uri="{BB962C8B-B14F-4D97-AF65-F5344CB8AC3E}">
        <p14:creationId xmlns:p14="http://schemas.microsoft.com/office/powerpoint/2010/main" val="2773817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will be made stronger In the presence of my </a:t>
            </a:r>
            <a:r>
              <a:rPr lang="en-US" sz="4000" dirty="0" err="1">
                <a:solidFill>
                  <a:schemeClr val="bg1"/>
                </a:solidFill>
                <a:latin typeface="Arial"/>
                <a:ea typeface="+mn-lt"/>
                <a:cs typeface="+mn-lt"/>
              </a:rPr>
              <a:t>Saviour</a:t>
            </a: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7518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“Behold Our God”</a:t>
            </a:r>
          </a:p>
          <a:p>
            <a:pPr marL="0" indent="0" algn="ctr">
              <a:buNone/>
            </a:pPr>
            <a:r>
              <a:rPr lang="en-US" sz="4400" b="1" dirty="0">
                <a:solidFill>
                  <a:schemeClr val="bg1"/>
                </a:solidFill>
                <a:latin typeface="Arial"/>
                <a:ea typeface="+mn-lt"/>
                <a:cs typeface="+mn-lt"/>
              </a:rPr>
              <a:t>(by Sovereign Grace Music)</a:t>
            </a:r>
          </a:p>
        </p:txBody>
      </p:sp>
    </p:spTree>
    <p:extLst>
      <p:ext uri="{BB962C8B-B14F-4D97-AF65-F5344CB8AC3E}">
        <p14:creationId xmlns:p14="http://schemas.microsoft.com/office/powerpoint/2010/main" val="112401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has held the oceans in his hands? Who has numbered every grain of sand? Kings and nations</a:t>
            </a:r>
          </a:p>
        </p:txBody>
      </p:sp>
    </p:spTree>
    <p:extLst>
      <p:ext uri="{BB962C8B-B14F-4D97-AF65-F5344CB8AC3E}">
        <p14:creationId xmlns:p14="http://schemas.microsoft.com/office/powerpoint/2010/main" val="399227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raise a hallelujah, In the presence of my enemies. I raise a hallelujah, louder than the unbelief. I raise a</a:t>
            </a:r>
          </a:p>
        </p:txBody>
      </p:sp>
    </p:spTree>
    <p:extLst>
      <p:ext uri="{BB962C8B-B14F-4D97-AF65-F5344CB8AC3E}">
        <p14:creationId xmlns:p14="http://schemas.microsoft.com/office/powerpoint/2010/main" val="347756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tremble at his voice All creation rises to rejoice Behold our God, seated on his throne Come, let 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31959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adore him Behold our king, nothing can compare Come, let us adore him Who has given counsel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8429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Lord? Who can question any of his words? Who can teach, the one who knows all things? Who can</a:t>
            </a:r>
          </a:p>
        </p:txBody>
      </p:sp>
    </p:spTree>
    <p:extLst>
      <p:ext uri="{BB962C8B-B14F-4D97-AF65-F5344CB8AC3E}">
        <p14:creationId xmlns:p14="http://schemas.microsoft.com/office/powerpoint/2010/main" val="1347395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fathom all his wondrous deeds? Behold our God, seated on his throne Come, let us adore him Behold</a:t>
            </a:r>
          </a:p>
        </p:txBody>
      </p:sp>
    </p:spTree>
    <p:extLst>
      <p:ext uri="{BB962C8B-B14F-4D97-AF65-F5344CB8AC3E}">
        <p14:creationId xmlns:p14="http://schemas.microsoft.com/office/powerpoint/2010/main" val="169712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our king, nothing can compare Come, let us adore him Who has felt the nails upon his hands? Bearing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5045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all the guilt of sinful man God eternal, humbled to the grave Jesus, Savior, risen now to reign Behold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6979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seated on his throne Come, let us adore him Behold our king, nothing can compare Come, let 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74105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adore him You will reign forever (let Your glory fill the Earth) You will reign forever (let Your glory fill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7129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Earth) You will reign forever (let Your glory fill the Earth)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57520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“Shout to the Lord”</a:t>
            </a:r>
          </a:p>
          <a:p>
            <a:pPr marL="0" indent="0" algn="ctr">
              <a:buNone/>
            </a:pPr>
            <a:r>
              <a:rPr lang="en-US" sz="4400" b="1" dirty="0">
                <a:solidFill>
                  <a:schemeClr val="bg1"/>
                </a:solidFill>
                <a:latin typeface="Arial"/>
                <a:ea typeface="+mn-lt"/>
                <a:cs typeface="+mn-lt"/>
              </a:rPr>
              <a:t>(Darlene </a:t>
            </a:r>
            <a:r>
              <a:rPr lang="en-US" sz="4400" b="1" dirty="0" err="1">
                <a:solidFill>
                  <a:schemeClr val="bg1"/>
                </a:solidFill>
                <a:latin typeface="Arial"/>
                <a:ea typeface="+mn-lt"/>
                <a:cs typeface="+mn-lt"/>
              </a:rPr>
              <a:t>Zschech</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336251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my weapon is a melody. I raise a hallelujah, heaven comes to fight for me.</a:t>
            </a:r>
          </a:p>
        </p:txBody>
      </p:sp>
    </p:spTree>
    <p:extLst>
      <p:ext uri="{BB962C8B-B14F-4D97-AF65-F5344CB8AC3E}">
        <p14:creationId xmlns:p14="http://schemas.microsoft.com/office/powerpoint/2010/main" val="1994711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Jesus my Savior. Lord there is none like you. All of my days I want to praise the wonders of your </a:t>
            </a:r>
          </a:p>
        </p:txBody>
      </p:sp>
    </p:spTree>
    <p:extLst>
      <p:ext uri="{BB962C8B-B14F-4D97-AF65-F5344CB8AC3E}">
        <p14:creationId xmlns:p14="http://schemas.microsoft.com/office/powerpoint/2010/main" val="2165088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Love. My comfort, my shelter. Tower of refuge and strength. Let every breath, all that I am </a:t>
            </a:r>
          </a:p>
        </p:txBody>
      </p:sp>
    </p:spTree>
    <p:extLst>
      <p:ext uri="{BB962C8B-B14F-4D97-AF65-F5344CB8AC3E}">
        <p14:creationId xmlns:p14="http://schemas.microsoft.com/office/powerpoint/2010/main" val="3100178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cease to worship you. Shout to Lord all the earth let us sing. Power and Majesty praise to the</a:t>
            </a:r>
          </a:p>
        </p:txBody>
      </p:sp>
    </p:spTree>
    <p:extLst>
      <p:ext uri="{BB962C8B-B14F-4D97-AF65-F5344CB8AC3E}">
        <p14:creationId xmlns:p14="http://schemas.microsoft.com/office/powerpoint/2010/main" val="352786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Mountains bow down and the seas will roar at the sound of your name. I sing for joy at the work</a:t>
            </a:r>
          </a:p>
        </p:txBody>
      </p:sp>
    </p:spTree>
    <p:extLst>
      <p:ext uri="{BB962C8B-B14F-4D97-AF65-F5344CB8AC3E}">
        <p14:creationId xmlns:p14="http://schemas.microsoft.com/office/powerpoint/2010/main" val="2448863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hands. Forever I love you forever I’ll stand. Nothing compares to the promise I have in you</a:t>
            </a:r>
          </a:p>
        </p:txBody>
      </p:sp>
    </p:spTree>
    <p:extLst>
      <p:ext uri="{BB962C8B-B14F-4D97-AF65-F5344CB8AC3E}">
        <p14:creationId xmlns:p14="http://schemas.microsoft.com/office/powerpoint/2010/main" val="3799581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Jesus , My Savior. Lord there is none like you. All of my days. I want to praise. The wonders of your</a:t>
            </a:r>
          </a:p>
        </p:txBody>
      </p:sp>
    </p:spTree>
    <p:extLst>
      <p:ext uri="{BB962C8B-B14F-4D97-AF65-F5344CB8AC3E}">
        <p14:creationId xmlns:p14="http://schemas.microsoft.com/office/powerpoint/2010/main" val="141922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love. My comfort, My shelter. Tower of refuge and strength. Let every breath, all that I am. Never </a:t>
            </a:r>
          </a:p>
        </p:txBody>
      </p:sp>
    </p:spTree>
    <p:extLst>
      <p:ext uri="{BB962C8B-B14F-4D97-AF65-F5344CB8AC3E}">
        <p14:creationId xmlns:p14="http://schemas.microsoft.com/office/powerpoint/2010/main" val="284920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cease to worship you. Shout to the Lord all the earth let us sing. Power and Majesty praise to the King.</a:t>
            </a:r>
          </a:p>
        </p:txBody>
      </p:sp>
    </p:spTree>
    <p:extLst>
      <p:ext uri="{BB962C8B-B14F-4D97-AF65-F5344CB8AC3E}">
        <p14:creationId xmlns:p14="http://schemas.microsoft.com/office/powerpoint/2010/main" val="1390590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Mountains bow down and the seas will roar at the sound of your name. I sing for joy at the work of your</a:t>
            </a:r>
          </a:p>
        </p:txBody>
      </p:sp>
    </p:spTree>
    <p:extLst>
      <p:ext uri="{BB962C8B-B14F-4D97-AF65-F5344CB8AC3E}">
        <p14:creationId xmlns:p14="http://schemas.microsoft.com/office/powerpoint/2010/main" val="1913412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Hands. Forever I’ll love you forever I’ll stand. Nothing compares to the promise I have in you.</a:t>
            </a:r>
          </a:p>
        </p:txBody>
      </p:sp>
    </p:spTree>
    <p:extLst>
      <p:ext uri="{BB962C8B-B14F-4D97-AF65-F5344CB8AC3E}">
        <p14:creationId xmlns:p14="http://schemas.microsoft.com/office/powerpoint/2010/main" val="24894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 of the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a:t>
            </a:r>
          </a:p>
        </p:txBody>
      </p:sp>
    </p:spTree>
    <p:extLst>
      <p:ext uri="{BB962C8B-B14F-4D97-AF65-F5344CB8AC3E}">
        <p14:creationId xmlns:p14="http://schemas.microsoft.com/office/powerpoint/2010/main" val="86859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nothing compares to the promise I have. Nothing compares to the promise I have in you.</a:t>
            </a:r>
          </a:p>
        </p:txBody>
      </p:sp>
    </p:spTree>
    <p:extLst>
      <p:ext uri="{BB962C8B-B14F-4D97-AF65-F5344CB8AC3E}">
        <p14:creationId xmlns:p14="http://schemas.microsoft.com/office/powerpoint/2010/main" val="4007848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26743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498029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61017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4856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30177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86616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7340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9422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92758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from the ashes, hope will arise. Death is defeated the king is alive. I raise a hallelujah, with</a:t>
            </a:r>
          </a:p>
        </p:txBody>
      </p:sp>
    </p:spTree>
    <p:extLst>
      <p:ext uri="{BB962C8B-B14F-4D97-AF65-F5344CB8AC3E}">
        <p14:creationId xmlns:p14="http://schemas.microsoft.com/office/powerpoint/2010/main" val="1451125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15972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9553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4980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5327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87712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990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3624338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Everything inside of me. I raise a hallelujah, I will watch the darkness flee. I raise a hallelujah, In the </a:t>
            </a:r>
          </a:p>
        </p:txBody>
      </p:sp>
    </p:spTree>
    <p:extLst>
      <p:ext uri="{BB962C8B-B14F-4D97-AF65-F5344CB8AC3E}">
        <p14:creationId xmlns:p14="http://schemas.microsoft.com/office/powerpoint/2010/main" val="3392041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the mystery. I raise a hallelujah, fear you lost your hold on 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a:t>
            </a:r>
          </a:p>
        </p:txBody>
      </p:sp>
    </p:spTree>
    <p:extLst>
      <p:ext uri="{BB962C8B-B14F-4D97-AF65-F5344CB8AC3E}">
        <p14:creationId xmlns:p14="http://schemas.microsoft.com/office/powerpoint/2010/main" val="857445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Judgment of a Fallen Nation is Certain!</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Nahum 3:1-5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Afternoon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28,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large building on fire&#10;&#10;Description automatically generated">
            <a:extLst>
              <a:ext uri="{FF2B5EF4-FFF2-40B4-BE49-F238E27FC236}">
                <a16:creationId xmlns:a16="http://schemas.microsoft.com/office/drawing/2014/main" id="{44DCD9C8-EF68-6EF7-1043-1E83C5B35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695950"/>
            <a:ext cx="1549399" cy="116205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Nahum 3:1-5</a:t>
            </a: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Woe to the bloody city! It is all full of lies and robbery. Its victim never departs. 2 The noise of a whip And the noise of rattling wheels, Of galloping horses, Of clattering chariots! 3 Horsemen charge with bright sword and glittering spear. There is a multitude of slain, A great number of bodies, Countless corpses--They stumble over the corpses—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9709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Because of the multitude of harlotries of the seductive harlot, The mistress of sorceries, Who sells nations through her harlotries, And families through her sorceries. 5 "Behold, I am against you," says the LORD of hosts…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Nahum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I am against you," says the LORD of hosts, "I will burn your chariots in smoke, and the sword shall devour your young lions; I will cut off your prey from the earth, and the voice of your messengers shall be heard no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68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Nahum 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“Woe to the city of blood, full of lies, full of plunder, never without victims!”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Nahum 3:19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“Who has not felt your endless cruelty?”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a:t>
            </a:r>
          </a:p>
        </p:txBody>
      </p:sp>
    </p:spTree>
    <p:extLst>
      <p:ext uri="{BB962C8B-B14F-4D97-AF65-F5344CB8AC3E}">
        <p14:creationId xmlns:p14="http://schemas.microsoft.com/office/powerpoint/2010/main" val="3192196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Nahum 3:8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“Do you think you’re superior to Egyptian Thebes,  proudly invincible on the River Nile, Protected by the great River, walled in by the River, secure?”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26:52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all who take the sword will perish by the sword”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Nahum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Behold, on the mountains The feet of him who brings good tidings, Who proclaims peace! O Judah, keep your appointed feasts, Perform your vows. For the wicked one shall no more pass through you; He is utterly cut off.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Nahum 3:15-19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There the fire will devour you, The sword will cut you off; It will eat you up like a locust. Make yourself many--like the locust! Make yourself many--like the swarming locusts! 16 You have multiplied your merchants more than the stars of heaven. The locust plunders and flies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Your commanders are like swarming locusts, And your generals like great grasshoppers, Which camp in the hedges on a cold day; When the sun rises they flee away, And the place where they are is not known. 18 Your shepherds slumber, O king of Assyria; Your nobles rest in the dust. Your people are scattered on the mountains, And no one gathers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Your injury has no healing, Your wound is severe. All who hear news of you Will clap their hands over you, For upon whom has not your wickedness passed continually?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Jonah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word of the LORD came to Jonah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Amittai</a:t>
            </a:r>
            <a:r>
              <a:rPr lang="en-US" sz="4000" dirty="0">
                <a:effectLst/>
                <a:latin typeface="Verdana" panose="020B0604030504040204" pitchFamily="34" charset="0"/>
                <a:ea typeface="Calibri" panose="020F0502020204030204" pitchFamily="34" charset="0"/>
                <a:cs typeface="Times New Roman" panose="02020603050405020304" pitchFamily="18" charset="0"/>
              </a:rPr>
              <a:t>, saying, 2 "Arise, go to Nineveh, that great city, and cry out against it; for their wickedness has come up before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Jonah 3:1-4</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word of the LORD came to Jonah the second time, saying, 2 "Arise, go to Nineveh, that great city, and preach to it the message that I tell you." 3 So Jonah arose and went to Nineveh, according to the word of the LORD. Now Nineveh was an exceedingly great city, a three-day journey in extent.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Jonah began to enter the city on the first day's walk. Then he cried out and said, "Yet forty days, and Nineveh shall be overthrown!"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Jonah 3:5-10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So the people of Nineveh believed God, proclaimed a fast, and put on sackcloth, from the greatest to the least of them. 6 Then word came to the king of Nineveh; and he arose from his throne and laid aside his robe, covered himself with sackcloth and sat in ashes.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19938</TotalTime>
  <Words>3826</Words>
  <Application>Microsoft Office PowerPoint</Application>
  <PresentationFormat>Widescreen</PresentationFormat>
  <Paragraphs>314</Paragraphs>
  <Slides>131</Slides>
  <Notes>1</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131</vt:i4>
      </vt:variant>
    </vt:vector>
  </HeadingPairs>
  <TitlesOfParts>
    <vt:vector size="145"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846</cp:revision>
  <dcterms:created xsi:type="dcterms:W3CDTF">2009-08-18T08:19:59Z</dcterms:created>
  <dcterms:modified xsi:type="dcterms:W3CDTF">2024-07-27T18:57:02Z</dcterms:modified>
</cp:coreProperties>
</file>