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6"/>
  </p:notesMasterIdLst>
  <p:handoutMasterIdLst>
    <p:handoutMasterId r:id="rId47"/>
  </p:handoutMasterIdLst>
  <p:sldIdLst>
    <p:sldId id="1779"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69" r:id="rId30"/>
    <p:sldId id="1776" r:id="rId31"/>
    <p:sldId id="1777" r:id="rId32"/>
    <p:sldId id="1781" r:id="rId33"/>
    <p:sldId id="1782" r:id="rId34"/>
    <p:sldId id="1783" r:id="rId35"/>
    <p:sldId id="1784" r:id="rId36"/>
    <p:sldId id="969" r:id="rId37"/>
    <p:sldId id="970" r:id="rId38"/>
    <p:sldId id="971" r:id="rId39"/>
    <p:sldId id="972" r:id="rId40"/>
    <p:sldId id="973" r:id="rId41"/>
    <p:sldId id="974" r:id="rId42"/>
    <p:sldId id="975" r:id="rId43"/>
    <p:sldId id="1597" r:id="rId44"/>
    <p:sldId id="852" r:id="rId4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054720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Do you not know that the unrighteous will not inherit the kingdom of God? Do not be deceived. Neither fornicators, nor idolaters, nor adulterers, nor homosexuals, nor sodomites, 10 nor thieves, nor covetous, nor drunkards, nor revilers, nor extortioners will inherit the kingdom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11 And such were some of you. But you were washed, but you were sanctified, but you were justified in the name of the Lord Jesus and by the Spirit of our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But sin, taking opportunity by the commandment, produced in me all manner of evil desire. For apart from the law sin was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7:20-23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And He said,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"What comes out of a man, that defiles a man.</a:t>
            </a:r>
            <a:r>
              <a:rPr lang="en-US" sz="4000" dirty="0">
                <a:effectLst/>
                <a:latin typeface="Verdana" panose="020B0604030504040204" pitchFamily="34" charset="0"/>
                <a:ea typeface="Calibri" panose="020F0502020204030204" pitchFamily="34" charset="0"/>
                <a:cs typeface="Times New Roman" panose="02020603050405020304" pitchFamily="18" charset="0"/>
              </a:rPr>
              <a:t> 21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from within, out of the heart of men, proceed evil thoughts, adulteries, fornications, murders,</a:t>
            </a:r>
            <a:r>
              <a:rPr lang="en-US" sz="4000" dirty="0">
                <a:effectLst/>
                <a:latin typeface="Verdana" panose="020B0604030504040204" pitchFamily="34" charset="0"/>
                <a:ea typeface="Calibri" panose="020F0502020204030204" pitchFamily="34" charset="0"/>
                <a:cs typeface="Times New Roman" panose="02020603050405020304" pitchFamily="18" charset="0"/>
              </a:rPr>
              <a:t> 22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thefts, covetousness, wickedness, deceit, lewdness, an evil eye, blasphemy, pride, foolishness.</a:t>
            </a:r>
            <a:r>
              <a:rPr lang="en-US" sz="4000" dirty="0">
                <a:effectLst/>
                <a:latin typeface="Verdana" panose="020B0604030504040204" pitchFamily="34" charset="0"/>
                <a:ea typeface="Calibri" panose="020F0502020204030204" pitchFamily="34" charset="0"/>
                <a:cs typeface="Times New Roman" panose="02020603050405020304" pitchFamily="18" charset="0"/>
              </a:rPr>
              <a:t> 23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these evil things come from within and defile a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by the deeds of the law no flesh will be justified in His sight, for by the law is the knowledge of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I was alive once without the law, but when the commandment came, sin revived and I died.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3:21-26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But now the righteousness of God apart from the law is revealed, being witnessed by the Law and the Prophets, 22 even the righteousness of God, through faith in Jesus Christ, to all and on all who believe. For there is no difference;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for all have sinned and fall short of the glory of God, 24 being justified freely by His grace through the redemption that is in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whom God set forth as a propitiation by His blood, through faith, to demonstrate His righteousness, because in His forbearance God had passed over the sins that were previously committed, 26 to demonstrate at the present time His righteousness, that He might be just and the justifier of the one who has faith in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7:14-19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For we know that the law is spiritual, but I am carnal, sold under sin. 15 For what I am doing, I do not understand. For what I will to do, that I do not practice; but what I hate, that I do. 16 If, then, I do what I will not to do, I agree with the law that it is good.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Law is Holy</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7:7-12</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10,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But now, it is no longer I who do it, but sin that dwells in me. 18 For I know that in me (that is, in my flesh) nothing good dwells; for to will is present with me, but how to perform what is good I do not find.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And the commandment, which was to bring life, I found to bring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3:10-11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For as many as are of the works of the law are under the curse; for it is written, "Cursed is everyone who does not continue in all things which are written in the book of the law, to do them."  11 But that no one is justified by the law in the sight of God is evident, for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11 For sin, taking occasion by the commandment, deceived me, and by it killed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Sin promises to satisfy our desires even more than the last time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Sin promises that our actions can be kept hidden, so no one will know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Sin promises that we won’t have to worry about consequences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Sin promises special benefits: wisdom, knowledge, and sophistication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Sin promises power and prestige in exchange for cooperation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Therefore the law is holy, and the commandment holy and just and good.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63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7:7-12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What shall we say then? Is the law sin? Certainly not! On the contrary, I would not have known sin except through the law. For I would not have known covetousness unless the law had said, "You shall not covet."  8 But sin, taking opportunity by the commandment, produced in me all manner of evil desire. For apart from the law sin was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If the law causes so much difficulty, what useful purpose does it serve?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794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It is a revelation of the nature, character, and will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0055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Its ethical components were incorporated in Christ’s teaching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0642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It teaches us about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8751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It demolishes self-righteousness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847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I was alive once without the law, but when the commandment came, sin revived and I died. 10 And the commandment, which was to bring life, I found to bring death. 11 For sin, taking occasion by the commandment, deceived me, and by it killed me. 12 Therefore the law is holy, and the commandment holy and just and good.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7 What shall we say then? Is the law sin? Certainly not! On the contrary, I would not have known sin except through the law. For I would not have known covetousness unless the law had said, "You shall not covet."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20:17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shall not covet your neighbor's house; you shall not covet your neighbor's wife, nor his male servant, nor his female servant, nor his ox, nor his donkey, nor anything that is your neighbor's."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5:21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shall not covet your neighbor's wife; and you shall not desire your neighbor's house, his field, his manservant, his maidservant, his ox, his donkey, or anything that is your neighbor's.'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But fornication and all uncleanness or covetousness, let it not even be named among you, as is fitting for saints; 4 neither filthiness, nor foolish talking, nor coarse jesting, which are not fitting, but rather giving of thanks.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For this you know, that no fornicator, unclean person, nor covetous man, who is an idolater, has any inheritance in the kingdom of Christ and God. 6 Let no one deceive you with empty words…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16953</TotalTime>
  <Words>1752</Words>
  <Application>Microsoft Office PowerPoint</Application>
  <PresentationFormat>Widescreen</PresentationFormat>
  <Paragraphs>169</Paragraphs>
  <Slides>43</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819</cp:revision>
  <dcterms:created xsi:type="dcterms:W3CDTF">2009-08-18T08:19:59Z</dcterms:created>
  <dcterms:modified xsi:type="dcterms:W3CDTF">2024-07-12T03:29:38Z</dcterms:modified>
</cp:coreProperties>
</file>