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1778"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80" r:id="rId33"/>
    <p:sldId id="969" r:id="rId34"/>
    <p:sldId id="970" r:id="rId35"/>
    <p:sldId id="971" r:id="rId36"/>
    <p:sldId id="972" r:id="rId37"/>
    <p:sldId id="973" r:id="rId38"/>
    <p:sldId id="974" r:id="rId39"/>
    <p:sldId id="975" r:id="rId40"/>
    <p:sldId id="1597"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17539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14 For we know that the law is spiritual, but I am carnal, sold under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15 For what I am doing, I do not understand. For what I will to do, that I do not practice; but what I hate, that I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flesh lusts against the Spirit, and the Spirit against the flesh; and these are contrary to one another, so that you do not do the things that you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Calibri" panose="020F0502020204030204" pitchFamily="34" charset="0"/>
              </a:rPr>
              <a:t>Knowledge of the law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is not the answer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Self-determination to want to do what is right doesn’t succeed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3. Becoming a Christian does not stamp out all sin and temptation from a person’s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1 Corinthians 9:24-27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Do you not know that those who run in a race all run, but one receives the prize? Run in such a way that you may obtain it. 25 And everyone who competes for the prize is temperate in all things. Now they do it to obtain a perishable crown, but we for an imperishable crown.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is Spiritual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7:13-19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Therefore I run thus: not with uncertainty. Thus I fight: not as one who beats the air. 27 But I discipline my body and bring it into subjection, lest, when I have preached to others, I myself should become disqualified.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2 Timothy 4:7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fought the good fight, I have finished the race, I have kept the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16 If, then, I do what I will not to do, I agree with the law that it is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It is sin inside me that makes me do these evil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But Sin Perverts Everything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17 But now, it is no longer I who do it, but sin that dwells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Behold what manner of love the Father has bestowed on us, that we should be called children of God! Therefore the world does not know us, because it did not know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 3 And everyone who has this hope in Him purifies himself, just as He is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18 For I know that in me (that is, in my flesh) nothing good dwells; for to will is present with me, but how to perform what is good I do not find.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was with you in weakness, in fear, and in much trembling. 4 And my speech and my preaching were not with persuasive words of human wisdom, but in demonstration of the Spirit and of power, 5 that your faith should not be in the wisdom of men but in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7:13-19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13 Has then what is good become death to me? Certainly not! But sin, that it might appear sin, was producing death in me through what is good, so that sin through the commandment might become exceedingly sinful.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19 For the good that I will to do, I do not do; but the evil I will not to do, that I practice.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2 Corinthians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17 Now the Lord is the Spirit; and where the Spirit of the Lord is, there is liberty. 18 But we all, with unveiled face, beholding as in a mirror the glory of the Lord, are being transformed into the same image from glory to glory, just as by the Spirit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013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18 For I know that in me (that is, in my flesh) nothing good dwells; for to will is present with me, but how to perform what is good I do not find. 19 For the good that I will to do, I do not do; but the evil I will not to do, that I practice.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13 Has then what is good become death to me? Certainly not! But sin, that it might appear sin, was producing death in me through what is good, so that sin through the commandment might become exceedingly sinful.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you He made alive, who were dead in trespasses and sins, 2 in which you once walked according to the course of this world, according to the prince of the power of the air, the spirit who now works in the sons of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among whom also we all once conducted ourselves in the lusts of our flesh, fulfilling the desires of the flesh and of the mind, and were by nature children of wrath, just as the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each one is tempted when he is drawn away by his own desires and enticed. 15 Then, when desire has conceived, it gives birth to sin; and sin, when it is full-grown, brings forth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16860</TotalTime>
  <Words>1757</Words>
  <Application>Microsoft Office PowerPoint</Application>
  <PresentationFormat>Widescreen</PresentationFormat>
  <Paragraphs>171</Paragraphs>
  <Slides>40</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817</cp:revision>
  <dcterms:created xsi:type="dcterms:W3CDTF">2009-08-18T08:19:59Z</dcterms:created>
  <dcterms:modified xsi:type="dcterms:W3CDTF">2024-07-18T19:47:00Z</dcterms:modified>
</cp:coreProperties>
</file>