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4"/>
  </p:notesMasterIdLst>
  <p:handoutMasterIdLst>
    <p:handoutMasterId r:id="rId45"/>
  </p:handoutMasterIdLst>
  <p:sldIdLst>
    <p:sldId id="178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81" r:id="rId31"/>
    <p:sldId id="1782" r:id="rId32"/>
    <p:sldId id="1783" r:id="rId33"/>
    <p:sldId id="1784" r:id="rId34"/>
    <p:sldId id="969" r:id="rId35"/>
    <p:sldId id="970" r:id="rId36"/>
    <p:sldId id="971" r:id="rId37"/>
    <p:sldId id="972" r:id="rId38"/>
    <p:sldId id="973" r:id="rId39"/>
    <p:sldId id="974" r:id="rId40"/>
    <p:sldId id="975" r:id="rId41"/>
    <p:sldId id="1597" r:id="rId42"/>
    <p:sldId id="852"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45011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faith is the assurance of what we hope for and the certainty of what we do not see.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But if we hope for what we do not see, we eagerly wait for it with perseverance.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not only that, but we also glory in tribulations, knowing that tribulation produces perseverance; 4 and perseverance, character; and character, hope.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knowing that the testing of your faith produces patience. 4 But let patience have its perfect work, that you may be perfect and complete, lacking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we count them blessed who endure. You have heard of the perseverance of Job and seen the end intended by the Lord--that the Lord is very compassionate and merciful.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leads into captivity shall go into captivity; he who kills with the sword must be killed with the sword. Here is the patience and the faith of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Here is the patience of the saints; here are those who keep the commandments of God and the faith of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Likewise the Spirit also helps in our weaknesses. For we do not know what we should pray for as we ought, but the Spirit Himself makes intercession for us with groanings which cannot be uttered.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Utilize all the forms Prayer Takes: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Adoration, confession, petition, thanksgiving, and meditation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Listen during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should ask the Spirit to search our hearts and minds, and then we should be silent.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All things work Together for Good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8:24-28</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21,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Practice Prayer as a Habit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Combine Prayer with other regular Spiritual Disciplines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Philippians 4:4-8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Confess Sins that the Spirit points Out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27 Now He who searches the hearts knows what the mind of the Spirit is, because He makes intercession for the saints according to the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heart is deceitful above all things, And desperately wicked; Who can know it? 10 I, the LORD, search the heart, I test the mind, Even to give every man according to his ways, According to the fruit of his doings.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139:1-2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 LORD, You have searched me and known me. 2 You know my sitting down and my rising up; You understand my thought afar off.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they prayed and said, "You, O Lord, who know the hearts of all, show which of these two You have chosen 25 to take part in this ministry and apostleship from which Judas by transgression fell, that he might go to his own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04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8:24-28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For we were saved in this hope, but hope that is seen is not hope; for why does one still hope for what he sees? 25 But if we hope for what we do not see, we eagerly wait for it with perseverance.  26 Likewise the Spirit also helps in our weaknesses. For we do not know what we should pray for as we ought, but the Spirit Himself makes intercession for us with groanings which cannot be uttered.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I thank my God always concerning you for the grace of God which was given to you by Christ Jesus, 5 that you were enriched in everything by Him in all utterance and all knowledge, 6 even as the testimony of Christ was confirmed in you, 7 so that you come short in no gift, eagerly waiting for the revelation of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08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8 who will also confirm you to the end, that you may be blameless in the day of our Lord Jesus Christ. 9 God is faithful, by whom you were called into the fellowship of His Son, Jesus Christ 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5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that I speak in regard to need, for I have learned in whatever state I am, to be content: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4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Now He who searches the hearts knows what the mind of the Spirit is, because He makes intercession for the saints according to the will of God. 28 And we know that all things work together for good to those who love God, to those who are the called according to His purpose.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24 For we were saved in this hope, but hope that is seen is not hope; for why does one still hope for what he sees?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we fix our eyes not on what is seen, but on what is unseen. For what is seen is temporary, but what is unseen is eternal.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walk by faith, not by sight.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since we belong to the day, let us be sober, putting on the breastplate of faith and love, and the helmet of our hope of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that, having been justified by His grace, we would become heirs with the hope of eternal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17073</TotalTime>
  <Words>1704</Words>
  <Application>Microsoft Office PowerPoint</Application>
  <PresentationFormat>Widescreen</PresentationFormat>
  <Paragraphs>191</Paragraphs>
  <Slides>41</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823</cp:revision>
  <dcterms:created xsi:type="dcterms:W3CDTF">2009-08-18T08:19:59Z</dcterms:created>
  <dcterms:modified xsi:type="dcterms:W3CDTF">2024-08-27T20:02:01Z</dcterms:modified>
</cp:coreProperties>
</file>