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1785"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81" r:id="rId31"/>
    <p:sldId id="1782" r:id="rId32"/>
    <p:sldId id="1783" r:id="rId33"/>
    <p:sldId id="969" r:id="rId34"/>
    <p:sldId id="970" r:id="rId35"/>
    <p:sldId id="971" r:id="rId36"/>
    <p:sldId id="972" r:id="rId37"/>
    <p:sldId id="973" r:id="rId38"/>
    <p:sldId id="974" r:id="rId39"/>
    <p:sldId id="975" r:id="rId40"/>
    <p:sldId id="1597"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23975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Jesus answered,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by works of righteousness which we have done, but according to His mercy He saved us, through the washing of regeneration and renewing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And if Christ is in you, the body is dead because of sin, but the Spirit is life because of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in them, and You in Me; that they may be made perfect in one, and that the world may know that You have sent Me, and have loved them as You have loved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been crucified with Christ; it is no longer I who live, but Christ lives in me; and the life which I now live in the flesh I live by faith in the Son of God, who loved me and gave Himself for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Calibri" panose="020F0502020204030204" pitchFamily="34"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whom God raised up, having loosed the pains of death, because it was not possible that He should be held by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Therefore, brethren, we are debtors--not to the flesh, to live according to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Being led by the Spirit of God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8:8-14</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7,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sin shall not have dominion over you, for you are not under law but under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we also, since we are surrounded by so great a cloud of witnesses, let us lay aside every weight, and the sin which so easily ensnares us, and let us run with endurance the race that is set before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looking unto Jesus, the author and finisher of our faith, who for the joy that was set before Him endured the cross, despising the shame, and has sat down at the right hand of the throne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press toward the goal for the prize of the upward call of God in Christ Jesus. 15 Therefore let us, as many as are mature, have this mind; and if in anything you think otherwise, God will reveal even this to you. 16 Nevertheless, to the degree that we have already attained, let us walk by the same rule, let us be of the same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For if you live according to the flesh you will die; but if by the Spirit you put to death the deeds of the body, you will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now having been set free from sin, and having become slaves of God, you have your fruit to holiness, and the end, everlasting life. 23 For the wages of sin is death, but the gift of God is eternal life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These things we also speak, not in words which man's wisdom teaches but which the Holy Spirit teaches, comparing spiritual things with spiritual. 14 But the natural man does not receive the things of the Spirit of God, for they are foolishness to him; nor can he know them, because they are spiritually discerned.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15 But he who is spiritual judges all things, yet he himself is rightly judged by no one. 16 For "who has known the mind of the LORD that he may instruct Him?" But we have the mind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For as many as are led by the Spirit of God, these are sons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04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So then, those who are in the flesh cannot please God. 9 But you are not in the flesh but in the Spirit, if indeed the Spirit of God dwells in you. Now if anyone does not have the Spirit of Christ, he is not 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the word of Christ dwell in you richly in all wisdom, teaching and admonishing one another in psalms and hymns and spiritual songs, singing with grace in your hearts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082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All Scripture </a:t>
            </a:r>
            <a:r>
              <a:rPr lang="en-US" sz="4000" i="1" dirty="0">
                <a:effectLst/>
                <a:latin typeface="Verdana" panose="020B0604030504040204" pitchFamily="34" charset="0"/>
                <a:ea typeface="Calibri" panose="020F0502020204030204" pitchFamily="34" charset="0"/>
                <a:cs typeface="Times New Roman" panose="02020603050405020304" pitchFamily="18" charset="0"/>
              </a:rPr>
              <a:t>is</a:t>
            </a:r>
            <a:r>
              <a:rPr lang="en-US" sz="4000" dirty="0">
                <a:effectLst/>
                <a:latin typeface="Verdana" panose="020B0604030504040204" pitchFamily="34" charset="0"/>
                <a:ea typeface="Calibri" panose="020F0502020204030204" pitchFamily="34" charset="0"/>
                <a:cs typeface="Times New Roman" panose="02020603050405020304" pitchFamily="18" charset="0"/>
              </a:rPr>
              <a:t> given by inspiration of God, and </a:t>
            </a:r>
            <a:r>
              <a:rPr lang="en-US" sz="4000" i="1" dirty="0">
                <a:effectLst/>
                <a:latin typeface="Verdana" panose="020B0604030504040204" pitchFamily="34" charset="0"/>
                <a:ea typeface="Calibri" panose="020F0502020204030204" pitchFamily="34" charset="0"/>
                <a:cs typeface="Times New Roman" panose="02020603050405020304" pitchFamily="18" charset="0"/>
              </a:rPr>
              <a:t>is</a:t>
            </a:r>
            <a:r>
              <a:rPr lang="en-US" sz="4000" dirty="0">
                <a:effectLst/>
                <a:latin typeface="Verdana" panose="020B0604030504040204" pitchFamily="34" charset="0"/>
                <a:ea typeface="Calibri" panose="020F0502020204030204" pitchFamily="34" charset="0"/>
                <a:cs typeface="Times New Roman" panose="02020603050405020304" pitchFamily="18" charset="0"/>
              </a:rPr>
              <a:t> profitable for doctrine, for reproof, for correction, for instruction in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5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So then, those who are in the flesh cannot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you may have a walk worthy of the Lord, fully pleasing Him, being fruitful in every good work and increasing in the knowledge of God; 11 strengthened with all might, according to His glorious power, for all patience and longsuffering with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Beloved, if our heart does not condemn us, we have confidence toward God. 22 And whatever we ask we receive from Him, because we keep His commandments and do those things that are pleasing in His sight.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17161</TotalTime>
  <Words>1966</Words>
  <Application>Microsoft Office PowerPoint</Application>
  <PresentationFormat>Widescreen</PresentationFormat>
  <Paragraphs>193</Paragraphs>
  <Slides>40</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823</cp:revision>
  <dcterms:created xsi:type="dcterms:W3CDTF">2009-08-18T08:19:59Z</dcterms:created>
  <dcterms:modified xsi:type="dcterms:W3CDTF">2024-08-09T19:26:59Z</dcterms:modified>
</cp:coreProperties>
</file>