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25" r:id="rId4"/>
    <p:sldMasterId id="2147483737" r:id="rId5"/>
  </p:sldMasterIdLst>
  <p:notesMasterIdLst>
    <p:notesMasterId r:id="rId143"/>
  </p:notesMasterIdLst>
  <p:handoutMasterIdLst>
    <p:handoutMasterId r:id="rId144"/>
  </p:handoutMasterIdLst>
  <p:sldIdLst>
    <p:sldId id="1601" r:id="rId6"/>
    <p:sldId id="352" r:id="rId7"/>
    <p:sldId id="1444" r:id="rId8"/>
    <p:sldId id="1445" r:id="rId9"/>
    <p:sldId id="1446" r:id="rId10"/>
    <p:sldId id="1447" r:id="rId11"/>
    <p:sldId id="444" r:id="rId12"/>
    <p:sldId id="1448" r:id="rId13"/>
    <p:sldId id="1449" r:id="rId14"/>
    <p:sldId id="1450" r:id="rId15"/>
    <p:sldId id="1451" r:id="rId16"/>
    <p:sldId id="1452" r:id="rId17"/>
    <p:sldId id="1453" r:id="rId18"/>
    <p:sldId id="1454" r:id="rId19"/>
    <p:sldId id="453" r:id="rId20"/>
    <p:sldId id="454" r:id="rId21"/>
    <p:sldId id="455" r:id="rId22"/>
    <p:sldId id="1381" r:id="rId23"/>
    <p:sldId id="1382" r:id="rId24"/>
    <p:sldId id="1383" r:id="rId25"/>
    <p:sldId id="1384" r:id="rId26"/>
    <p:sldId id="459" r:id="rId27"/>
    <p:sldId id="1429" r:id="rId28"/>
    <p:sldId id="461" r:id="rId29"/>
    <p:sldId id="1430" r:id="rId30"/>
    <p:sldId id="463" r:id="rId31"/>
    <p:sldId id="991" r:id="rId32"/>
    <p:sldId id="1431" r:id="rId33"/>
    <p:sldId id="466" r:id="rId34"/>
    <p:sldId id="467" r:id="rId35"/>
    <p:sldId id="468" r:id="rId36"/>
    <p:sldId id="469" r:id="rId37"/>
    <p:sldId id="470" r:id="rId38"/>
    <p:sldId id="471" r:id="rId39"/>
    <p:sldId id="1432" r:id="rId40"/>
    <p:sldId id="1433" r:id="rId41"/>
    <p:sldId id="1434" r:id="rId42"/>
    <p:sldId id="1435" r:id="rId43"/>
    <p:sldId id="1436" r:id="rId44"/>
    <p:sldId id="1437" r:id="rId45"/>
    <p:sldId id="1438" r:id="rId46"/>
    <p:sldId id="1439" r:id="rId47"/>
    <p:sldId id="1440" r:id="rId48"/>
    <p:sldId id="1441" r:id="rId49"/>
    <p:sldId id="1442" r:id="rId50"/>
    <p:sldId id="1443" r:id="rId51"/>
    <p:sldId id="1838" r:id="rId52"/>
    <p:sldId id="1602" r:id="rId53"/>
    <p:sldId id="456" r:id="rId54"/>
    <p:sldId id="457" r:id="rId55"/>
    <p:sldId id="458" r:id="rId56"/>
    <p:sldId id="1839" r:id="rId57"/>
    <p:sldId id="1622" r:id="rId58"/>
    <p:sldId id="390" r:id="rId59"/>
    <p:sldId id="391" r:id="rId60"/>
    <p:sldId id="392" r:id="rId61"/>
    <p:sldId id="393" r:id="rId62"/>
    <p:sldId id="1623" r:id="rId63"/>
    <p:sldId id="1624" r:id="rId64"/>
    <p:sldId id="1625" r:id="rId65"/>
    <p:sldId id="1626" r:id="rId66"/>
    <p:sldId id="1627" r:id="rId67"/>
    <p:sldId id="1628" r:id="rId68"/>
    <p:sldId id="1031" r:id="rId69"/>
    <p:sldId id="1032" r:id="rId70"/>
    <p:sldId id="1033" r:id="rId71"/>
    <p:sldId id="1034" r:id="rId72"/>
    <p:sldId id="1035" r:id="rId73"/>
    <p:sldId id="1036" r:id="rId74"/>
    <p:sldId id="1037" r:id="rId75"/>
    <p:sldId id="1038" r:id="rId76"/>
    <p:sldId id="1646" r:id="rId77"/>
    <p:sldId id="1647" r:id="rId78"/>
    <p:sldId id="1653" r:id="rId79"/>
    <p:sldId id="1654" r:id="rId80"/>
    <p:sldId id="1655" r:id="rId81"/>
    <p:sldId id="1656" r:id="rId82"/>
    <p:sldId id="1657" r:id="rId83"/>
    <p:sldId id="1658" r:id="rId84"/>
    <p:sldId id="1659" r:id="rId85"/>
    <p:sldId id="1612" r:id="rId86"/>
    <p:sldId id="1660" r:id="rId87"/>
    <p:sldId id="1661" r:id="rId88"/>
    <p:sldId id="1662" r:id="rId89"/>
    <p:sldId id="1663" r:id="rId90"/>
    <p:sldId id="1664" r:id="rId91"/>
    <p:sldId id="1665" r:id="rId92"/>
    <p:sldId id="1619" r:id="rId93"/>
    <p:sldId id="1620" r:id="rId94"/>
    <p:sldId id="1669" r:id="rId95"/>
    <p:sldId id="1757" r:id="rId96"/>
    <p:sldId id="460" r:id="rId97"/>
    <p:sldId id="826" r:id="rId98"/>
    <p:sldId id="1832" r:id="rId99"/>
    <p:sldId id="1000" r:id="rId100"/>
    <p:sldId id="1835" r:id="rId101"/>
    <p:sldId id="1001" r:id="rId102"/>
    <p:sldId id="1040" r:id="rId103"/>
    <p:sldId id="1741" r:id="rId104"/>
    <p:sldId id="464" r:id="rId105"/>
    <p:sldId id="1742" r:id="rId106"/>
    <p:sldId id="1743" r:id="rId107"/>
    <p:sldId id="833" r:id="rId108"/>
    <p:sldId id="465" r:id="rId109"/>
    <p:sldId id="1773" r:id="rId110"/>
    <p:sldId id="1819" r:id="rId111"/>
    <p:sldId id="1752" r:id="rId112"/>
    <p:sldId id="373" r:id="rId113"/>
    <p:sldId id="978" r:id="rId114"/>
    <p:sldId id="374" r:id="rId115"/>
    <p:sldId id="979" r:id="rId116"/>
    <p:sldId id="375" r:id="rId117"/>
    <p:sldId id="981" r:id="rId118"/>
    <p:sldId id="1753" r:id="rId119"/>
    <p:sldId id="666" r:id="rId120"/>
    <p:sldId id="1754" r:id="rId121"/>
    <p:sldId id="980" r:id="rId122"/>
    <p:sldId id="985" r:id="rId123"/>
    <p:sldId id="984" r:id="rId124"/>
    <p:sldId id="1003" r:id="rId125"/>
    <p:sldId id="983" r:id="rId126"/>
    <p:sldId id="1002" r:id="rId127"/>
    <p:sldId id="1016" r:id="rId128"/>
    <p:sldId id="1015" r:id="rId129"/>
    <p:sldId id="1026" r:id="rId130"/>
    <p:sldId id="1025" r:id="rId131"/>
    <p:sldId id="1836" r:id="rId132"/>
    <p:sldId id="1837" r:id="rId133"/>
    <p:sldId id="1740" r:id="rId134"/>
    <p:sldId id="970" r:id="rId135"/>
    <p:sldId id="971" r:id="rId136"/>
    <p:sldId id="972" r:id="rId137"/>
    <p:sldId id="973" r:id="rId138"/>
    <p:sldId id="974" r:id="rId139"/>
    <p:sldId id="975" r:id="rId140"/>
    <p:sldId id="1597" r:id="rId141"/>
    <p:sldId id="852" r:id="rId1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53" autoAdjust="0"/>
    <p:restoredTop sz="94671" autoAdjust="0"/>
  </p:normalViewPr>
  <p:slideViewPr>
    <p:cSldViewPr>
      <p:cViewPr varScale="1">
        <p:scale>
          <a:sx n="112" d="100"/>
          <a:sy n="112" d="100"/>
        </p:scale>
        <p:origin x="138"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8/10/2024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8/10/2024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3313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0092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319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991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0572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176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0657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1928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8677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849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1881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84658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52096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009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2956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3202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64629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1671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2487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40001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3651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2190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2075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8/10/2024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805343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7401725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33360486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Enemy's three Primary Weapons are Deceptions, Temptations and Accusations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wrestle not against flesh and blood, but against principalities, against powers, against the rulers of the darkness of this world, against spiritual wickedness in high places."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Deception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Jesus answered and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"Take heed that no one deceives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many will come in My name, saying, 'I am the Christ,' and will deceive many.</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you will hear of wars and rumors of wars. See that you are not troubled; for all these things must come to pass, but the end is not yet.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nation will rise against nation, and kingdom against kingdom. And there will be famines, pestilences, and earthquakes in various places.</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All these are the beginning of sorrows.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For such are false apostles, deceitful workers, transforming themselves into apostles of Christ. 14 And no wonder! For Satan himself transforms himself into an angel of light. 15 Therefore it is no great thing if his ministers also transform themselves into ministers of righteousness, whose end will be according to their works.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serpent was more cunning than any beast of the field which the LORD God had made. And he said to the woman, "Has God indeed said, 'You shall not eat of every tree of the garden'?" 2 And the woman said to the serpent, "We may eat the fruit of the trees of the garden;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6530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of the fruit of the tree which is in the midst of the garden, God has said, 'You shall not eat it, nor shall you touch it, lest you die.' " 4 Then the serpent said to the woman, "You will not surely die.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And the LORD God commanded the man, saying, "Of every tree of the garden you may freely eat; 17 but of the tree of the knowledge of good and evil you shall not eat, for in the day that you eat of it you shall surely die."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Temptation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3428265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5 If any of you lacks wisdom, let him ask of God, who gives to all liberally and without reproach, and it will be given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being filled with the Holy Spirit, returned from the Jordan and was led by the Spirit into the wilderness, 2 being tempted for forty days by the devil. And in those days He ate nothing, and afterward, when they had ended, He was hungry.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And the devil said to Him, "If You are the Son of God, command this stone to become bread." 4 But Jesus answered him, saying,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"It is written, 'Man shall not live by bread alone, but by every word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 5 Then the devil, taking Him up on a high mountain, showed Him all the kingdoms of the world in a moment of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the devil said to Him, "All this authority I will give You, and their glory; for this has been delivered to me, and I give it to whomever I wish. 7 Therefore, if You will worship before me, all will be Yours." 8 And Jesus answered and said to him</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"Get behind Me, Satan! For it is written, 'You shall worship the LORD your God, and Him only you shall serve.'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Psalms 119:11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"Thy word have I hid in mine heart, that I might not sin against thee."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8039"/>
            <a:ext cx="11887200" cy="2174441"/>
          </a:xfrm>
          <a:prstGeom prst="rect">
            <a:avLst/>
          </a:prstGeom>
        </p:spPr>
        <p:txBody>
          <a:bodyPr wrap="square">
            <a:spAutoFit/>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3. Accusations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a typeface="Calibri" panose="020F0502020204030204" pitchFamily="34" charset="0"/>
                <a:cs typeface="Times New Roman" panose="02020603050405020304" pitchFamily="18" charset="0"/>
              </a:rPr>
              <a:t>Revelation 12:10</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"Then I heard a loud voice saying in heaven, "Now salvation, and strength, and the kingdom of our God, and the power of His Christ have come, for the accuser of our brethren, who accused them before our God day and night, has been cast down."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a typeface="Calibri" panose="020F0502020204030204" pitchFamily="34" charset="0"/>
                <a:cs typeface="Times New Roman" panose="02020603050405020304" pitchFamily="18" charset="0"/>
              </a:rPr>
              <a:t>Proverbs 10:18</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"Whoever hides hatred has lying lips, And whoever spreads slander is a fool."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2882328"/>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Dealing with Deception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"Stand therefore, having girded your waist with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33312801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3590214"/>
          </a:xfrm>
          <a:prstGeom prst="rect">
            <a:avLst/>
          </a:prstGeom>
          <a:noFill/>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and the sword of the Spirit, which is the word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are they given two different names (a sword and a belt)?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not conformed to this world: but be ye transformed by the renewing of your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How do we Renew our Minds?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he might sanctify and cleanse it with the washing of water by the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Dealing with Temptation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Therefore submit to God. Resist the devil and he will flee from you. 8 Draw near to God and He will draw near to you. Cleanse your hands, you sinners; and purify your hearts, you double-minded. 9 Lament and mourn and weep! Let your laughter be turned to mourning and your joy to gloom. 10 Humble yourselves in the sight of the Lord, and He will lift you up.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Tearing Down of Strongholds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3315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10:4-6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the weapons of our warfare are not carnal but mighty in God for pulling down strongholds, 5 casting down arguments and every high thing that exalts itself against the knowledge of God, bringing every thought into captivity to the obedience of Christ, 6 and being ready to punish all disobedience when your obedience is fulfilled.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8383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1729112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49420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379605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301201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312481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149717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19034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643832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1300585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4080734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393982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413776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3766197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1933580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701856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1819744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425983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651360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363197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6272032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1306451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3954944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19192180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540877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26867359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3718852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29685889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14529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3335659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23129549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Extreme Warfare!</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Corinthians 10:1-6</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11,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standing next to a statue&#10;&#10;Description automatically generated">
            <a:extLst>
              <a:ext uri="{FF2B5EF4-FFF2-40B4-BE49-F238E27FC236}">
                <a16:creationId xmlns:a16="http://schemas.microsoft.com/office/drawing/2014/main" id="{D42EA22E-8F8F-2E8D-108D-23C6BF3F6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4554" y="5695950"/>
            <a:ext cx="1549399" cy="116205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10:1-6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Now I, Paul, myself am pleading with you by the meekness and gentleness of Christ--who in presence am lowly among you, but being absent am bold toward you. 2 But I beg you that when I am present I may not be bold with that confidence by which I intend to be bold against some, who think of us as if we walked according to the flesh. 3 For though we walk in the flesh, we do not war according to the flesh.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9709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For the weapons of our warfare are not carnal but mighty in God for pulling down strongholds, 5 casting down arguments and every high thing that exalts itself against the knowledge of God, bringing every thought into captivity to the obedience of Christ, 6 and being ready to punish all disobedience when your obedience is fulfilled.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Temptations, Deception and Accusations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68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Offensive vs. Defensive Warfare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Offensive Warfare</a:t>
            </a:r>
            <a:r>
              <a:rPr lang="en-US" sz="3600" dirty="0">
                <a:effectLst/>
                <a:latin typeface="Verdana" panose="020B0604030504040204" pitchFamily="34" charset="0"/>
                <a:ea typeface="Calibri" panose="020F0502020204030204" pitchFamily="34" charset="0"/>
                <a:cs typeface="Times New Roman" panose="02020603050405020304" pitchFamily="18" charset="0"/>
              </a:rPr>
              <a:t> is tearing down the strongholds the enemy has formed in your mind through deception and accusations.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alibri" panose="020F0502020204030204" pitchFamily="34"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Defensive Warfare</a:t>
            </a:r>
            <a:r>
              <a:rPr lang="en-US" sz="3600" dirty="0">
                <a:effectLst/>
                <a:latin typeface="Verdana" panose="020B0604030504040204" pitchFamily="34" charset="0"/>
                <a:ea typeface="Calibri" panose="020F0502020204030204" pitchFamily="34" charset="0"/>
                <a:cs typeface="Times New Roman" panose="02020603050405020304" pitchFamily="18" charset="0"/>
              </a:rPr>
              <a:t> is guarding yourself against the tactics or schemes of the devil.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20053</TotalTime>
  <Words>3803</Words>
  <Application>Microsoft Office PowerPoint</Application>
  <PresentationFormat>Widescreen</PresentationFormat>
  <Paragraphs>325</Paragraphs>
  <Slides>137</Slides>
  <Notes>0</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137</vt:i4>
      </vt:variant>
    </vt:vector>
  </HeadingPairs>
  <TitlesOfParts>
    <vt:vector size="151"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848</cp:revision>
  <dcterms:created xsi:type="dcterms:W3CDTF">2009-08-18T08:19:59Z</dcterms:created>
  <dcterms:modified xsi:type="dcterms:W3CDTF">2024-08-11T01:09:03Z</dcterms:modified>
</cp:coreProperties>
</file>