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25" r:id="rId4"/>
    <p:sldMasterId id="2147483737" r:id="rId5"/>
  </p:sldMasterIdLst>
  <p:notesMasterIdLst>
    <p:notesMasterId r:id="rId141"/>
  </p:notesMasterIdLst>
  <p:handoutMasterIdLst>
    <p:handoutMasterId r:id="rId142"/>
  </p:handoutMasterIdLst>
  <p:sldIdLst>
    <p:sldId id="1601" r:id="rId6"/>
    <p:sldId id="352" r:id="rId7"/>
    <p:sldId id="1444" r:id="rId8"/>
    <p:sldId id="1445" r:id="rId9"/>
    <p:sldId id="1446" r:id="rId10"/>
    <p:sldId id="1447" r:id="rId11"/>
    <p:sldId id="444" r:id="rId12"/>
    <p:sldId id="1448" r:id="rId13"/>
    <p:sldId id="1449" r:id="rId14"/>
    <p:sldId id="1450" r:id="rId15"/>
    <p:sldId id="1451" r:id="rId16"/>
    <p:sldId id="1452" r:id="rId17"/>
    <p:sldId id="1453" r:id="rId18"/>
    <p:sldId id="1454" r:id="rId19"/>
    <p:sldId id="453" r:id="rId20"/>
    <p:sldId id="454" r:id="rId21"/>
    <p:sldId id="455" r:id="rId22"/>
    <p:sldId id="1381" r:id="rId23"/>
    <p:sldId id="1382" r:id="rId24"/>
    <p:sldId id="1383" r:id="rId25"/>
    <p:sldId id="1384" r:id="rId26"/>
    <p:sldId id="459" r:id="rId27"/>
    <p:sldId id="1429" r:id="rId28"/>
    <p:sldId id="461" r:id="rId29"/>
    <p:sldId id="1430" r:id="rId30"/>
    <p:sldId id="463" r:id="rId31"/>
    <p:sldId id="991" r:id="rId32"/>
    <p:sldId id="1431" r:id="rId33"/>
    <p:sldId id="466" r:id="rId34"/>
    <p:sldId id="467" r:id="rId35"/>
    <p:sldId id="468" r:id="rId36"/>
    <p:sldId id="469" r:id="rId37"/>
    <p:sldId id="470" r:id="rId38"/>
    <p:sldId id="471" r:id="rId39"/>
    <p:sldId id="1432" r:id="rId40"/>
    <p:sldId id="1433" r:id="rId41"/>
    <p:sldId id="1434" r:id="rId42"/>
    <p:sldId id="1435" r:id="rId43"/>
    <p:sldId id="1436" r:id="rId44"/>
    <p:sldId id="1437" r:id="rId45"/>
    <p:sldId id="1438" r:id="rId46"/>
    <p:sldId id="1439" r:id="rId47"/>
    <p:sldId id="1440" r:id="rId48"/>
    <p:sldId id="1441" r:id="rId49"/>
    <p:sldId id="1442" r:id="rId50"/>
    <p:sldId id="1443" r:id="rId51"/>
    <p:sldId id="1838" r:id="rId52"/>
    <p:sldId id="1602" r:id="rId53"/>
    <p:sldId id="456" r:id="rId54"/>
    <p:sldId id="457" r:id="rId55"/>
    <p:sldId id="458" r:id="rId56"/>
    <p:sldId id="1839" r:id="rId57"/>
    <p:sldId id="1622" r:id="rId58"/>
    <p:sldId id="390" r:id="rId59"/>
    <p:sldId id="391" r:id="rId60"/>
    <p:sldId id="392" r:id="rId61"/>
    <p:sldId id="393" r:id="rId62"/>
    <p:sldId id="1623" r:id="rId63"/>
    <p:sldId id="1624" r:id="rId64"/>
    <p:sldId id="1625" r:id="rId65"/>
    <p:sldId id="1626" r:id="rId66"/>
    <p:sldId id="1627" r:id="rId67"/>
    <p:sldId id="1628" r:id="rId68"/>
    <p:sldId id="1031" r:id="rId69"/>
    <p:sldId id="1032" r:id="rId70"/>
    <p:sldId id="1033" r:id="rId71"/>
    <p:sldId id="1034" r:id="rId72"/>
    <p:sldId id="1035" r:id="rId73"/>
    <p:sldId id="1036" r:id="rId74"/>
    <p:sldId id="1037" r:id="rId75"/>
    <p:sldId id="1038" r:id="rId76"/>
    <p:sldId id="1646" r:id="rId77"/>
    <p:sldId id="1647" r:id="rId78"/>
    <p:sldId id="1653" r:id="rId79"/>
    <p:sldId id="1654" r:id="rId80"/>
    <p:sldId id="1655" r:id="rId81"/>
    <p:sldId id="1656" r:id="rId82"/>
    <p:sldId id="1657" r:id="rId83"/>
    <p:sldId id="1658" r:id="rId84"/>
    <p:sldId id="1659" r:id="rId85"/>
    <p:sldId id="1612" r:id="rId86"/>
    <p:sldId id="1660" r:id="rId87"/>
    <p:sldId id="1661" r:id="rId88"/>
    <p:sldId id="1662" r:id="rId89"/>
    <p:sldId id="1663" r:id="rId90"/>
    <p:sldId id="1664" r:id="rId91"/>
    <p:sldId id="1665" r:id="rId92"/>
    <p:sldId id="1619" r:id="rId93"/>
    <p:sldId id="1620" r:id="rId94"/>
    <p:sldId id="1669" r:id="rId95"/>
    <p:sldId id="1757" r:id="rId96"/>
    <p:sldId id="460" r:id="rId97"/>
    <p:sldId id="826" r:id="rId98"/>
    <p:sldId id="1832" r:id="rId99"/>
    <p:sldId id="1000" r:id="rId100"/>
    <p:sldId id="1835" r:id="rId101"/>
    <p:sldId id="1001" r:id="rId102"/>
    <p:sldId id="1040" r:id="rId103"/>
    <p:sldId id="1741" r:id="rId104"/>
    <p:sldId id="464" r:id="rId105"/>
    <p:sldId id="1742" r:id="rId106"/>
    <p:sldId id="1743" r:id="rId107"/>
    <p:sldId id="833" r:id="rId108"/>
    <p:sldId id="465" r:id="rId109"/>
    <p:sldId id="1773" r:id="rId110"/>
    <p:sldId id="1819" r:id="rId111"/>
    <p:sldId id="1752" r:id="rId112"/>
    <p:sldId id="373" r:id="rId113"/>
    <p:sldId id="978" r:id="rId114"/>
    <p:sldId id="374" r:id="rId115"/>
    <p:sldId id="979" r:id="rId116"/>
    <p:sldId id="375" r:id="rId117"/>
    <p:sldId id="981" r:id="rId118"/>
    <p:sldId id="1753" r:id="rId119"/>
    <p:sldId id="666" r:id="rId120"/>
    <p:sldId id="1754" r:id="rId121"/>
    <p:sldId id="980" r:id="rId122"/>
    <p:sldId id="985" r:id="rId123"/>
    <p:sldId id="984" r:id="rId124"/>
    <p:sldId id="1003" r:id="rId125"/>
    <p:sldId id="983" r:id="rId126"/>
    <p:sldId id="1002" r:id="rId127"/>
    <p:sldId id="1016" r:id="rId128"/>
    <p:sldId id="1015" r:id="rId129"/>
    <p:sldId id="1026" r:id="rId130"/>
    <p:sldId id="1025" r:id="rId131"/>
    <p:sldId id="1740" r:id="rId132"/>
    <p:sldId id="970" r:id="rId133"/>
    <p:sldId id="971" r:id="rId134"/>
    <p:sldId id="972" r:id="rId135"/>
    <p:sldId id="973" r:id="rId136"/>
    <p:sldId id="974" r:id="rId137"/>
    <p:sldId id="975" r:id="rId138"/>
    <p:sldId id="1597" r:id="rId139"/>
    <p:sldId id="852" r:id="rId14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53" autoAdjust="0"/>
    <p:restoredTop sz="94671" autoAdjust="0"/>
  </p:normalViewPr>
  <p:slideViewPr>
    <p:cSldViewPr>
      <p:cViewPr varScale="1">
        <p:scale>
          <a:sx n="112" d="100"/>
          <a:sy n="112" d="100"/>
        </p:scale>
        <p:origin x="108"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8/17/2024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8/17/2024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8/17/2024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8/17/2024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8/17/2024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3313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0092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9319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991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0572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1761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0657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1928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8677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3849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1881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384658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52096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009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2956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3202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64629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516711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2487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40001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3651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21904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2075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8/17/2024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805343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174017251"/>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33360486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4:19-22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And not being weak in faith, he did not consider his own body, already dead (since he was about a hundred years old), and the deadness of Sarah's womb. 20 He did not waver at the promise of God through unbelief, but was strengthened in faith, giving glory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and being fully convinced that what He had promised He was also able to perform. 22 And therefore "it was accounted to him for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By faith Sarah herself also received strength to conceive seed, and she bore a child when she was past the age, because she judged Him faithful who had promised.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the LORD visited Sarah as He had said, and the LORD did for Sarah as He had spoken. 2 For Sarah conceived and bore Abraham a son in his old age, at the set time of which God had spoken to him. 3 And Abraham called the name of his son who was born to him--whom Sarah bore to him--Isaac.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Explanation of God’s Faithfulness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Numbers 23:19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is not a man, that He should lie, Nor a son of man, that He should repent. Has He said, and will He not do? Or has He spoken, and will He not make it good?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Certainly not! Indeed, let God be true but every man a liar. As it is written: "That You may be justified in Your words, And may overcome when You are judged."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6530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25:1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 LORD, You are my God. I will exalt You, I will praise Your name, For You have done wonderful things; Your counsels of old are faithfulness and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Great Is God’s Faithfulness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Revelations 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to the angel of the church of the Laodiceans write, 'These things says the Amen, the Faithful and True Witness, the Beginning of the creation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3428265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Revelations 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 saw heaven opened, and behold, a white horse. And He who sat on him was called Faithful and True, and in righteousness He judges and makes war.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He who sat on the throne said, "Behold, I make all things new." And He said to me, "Write, for these words are true and faithful."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Revelations 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he said to me, "These words are faithful and true." And the Lord God of the holy prophets sent His angel to show His servants the things which must shortly take place.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Psalms 89:8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 LORD God of hosts, Who is mighty like You, O LORD? Your faithfulness also surrounds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ourier New" panose="02070309020205020404" pitchFamily="49"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119:89-90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89 Forever, O LORD, Your word is settled in heaven. 90 Your faithfulness endures to all generations;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6494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8039"/>
            <a:ext cx="11887200" cy="2882328"/>
          </a:xfrm>
          <a:prstGeom prst="rect">
            <a:avLst/>
          </a:prstGeom>
        </p:spPr>
        <p:txBody>
          <a:bodyPr wrap="square">
            <a:spAutoFit/>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3. The Extent of God’s Faithfulness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a typeface="Calibri" panose="020F0502020204030204" pitchFamily="34" charset="0"/>
                <a:cs typeface="Times New Roman" panose="02020603050405020304" pitchFamily="18" charset="0"/>
              </a:rPr>
              <a:t>1 Corinthians 1:7-9</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7 so that you come short in no gift, eagerly waiting for the revelation of our Lord Jesus Christ, 8 who will also confirm you to the end, that you may be blameless in the day of our Lord Jesus Christ. 9 God is faithful, by whom you were called into the fellowship of His Son, Jesus Christ our Lord.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7691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5:23-28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Now may the God of peace Himself sanctify you completely; and may your whole spirit, soul, and body be preserved blameless at the coming of our Lord Jesus Christ. 24 He who calls you is faithful, who also will do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D2CC7-5A3D-C16F-346C-EE534157B288}"/>
              </a:ext>
            </a:extLst>
          </p:cNvPr>
          <p:cNvSpPr txBox="1"/>
          <p:nvPr/>
        </p:nvSpPr>
        <p:spPr>
          <a:xfrm>
            <a:off x="0" y="0"/>
            <a:ext cx="12192000" cy="5005986"/>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25 Brethren, pray for us. 26 Greet all the brethren with a holy kiss. 27 I charge you by the Lord that this epistle be read to all the holy brethren. 28 The grace of our Lord Jesus Christ be with you.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8:29-30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For whom He foreknew, He also predestined to be conformed to the image of His Son, that He might be the firstborn among many brethren. 30 Moreover whom He predestined, these He also called; whom He called, these He also justified; and whom He justified, these He also glorified.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33312801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B1F58-02C6-18A5-69D4-13A2E2BB89D9}"/>
              </a:ext>
            </a:extLst>
          </p:cNvPr>
          <p:cNvSpPr txBox="1"/>
          <p:nvPr/>
        </p:nvSpPr>
        <p:spPr>
          <a:xfrm>
            <a:off x="0" y="23214"/>
            <a:ext cx="12192000" cy="7129644"/>
          </a:xfrm>
          <a:prstGeom prst="rect">
            <a:avLst/>
          </a:prstGeom>
          <a:noFill/>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No temptation has overtaken you except such as is common to man; but God is faithful, who will not allow you to be tempted beyond what you are able, but with the temptation will also make the way of escape, that you may be able to bear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Lord is faithful, who will establish you and guard you from the evil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Encouragement of God’s Faithfulness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us hold fast the confession of our hope without wavering, for He who promised is faithful.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all the promises of God in Him are Yes, and in Him Amen, to the glory of God through us. 21 Now He who establishes us with you in Christ and has anointed us is God, 22 who also has sealed us and given us the Spirit in our hearts as a guarantee.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This is a faithful saying: For if we died with Him, We shall also live with Him. 12 If we endure, We shall also reign with Him. If we deny Him, He also will deny us. 13 If we are faithless, He remains faithful; He cannot deny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Remind them of these things, charging them before the Lord not to strive about words to no profit, to the ruin of the hearers. 15 Be diligent to present yourself approved to God, a worker who does not need to be ashamed, rightly dividing the word of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11729112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49420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379605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3012018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312481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Waymaker</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(Tasha Cobbs )</a:t>
            </a:r>
          </a:p>
        </p:txBody>
      </p:sp>
    </p:spTree>
    <p:extLst>
      <p:ext uri="{BB962C8B-B14F-4D97-AF65-F5344CB8AC3E}">
        <p14:creationId xmlns:p14="http://schemas.microsoft.com/office/powerpoint/2010/main" val="191970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[Verse 1] You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25321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(Phil Wickham)</a:t>
            </a:r>
          </a:p>
        </p:txBody>
      </p:sp>
    </p:spTree>
    <p:extLst>
      <p:ext uri="{BB962C8B-B14F-4D97-AF65-F5344CB8AC3E}">
        <p14:creationId xmlns:p14="http://schemas.microsoft.com/office/powerpoint/2010/main" val="149717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working in this place I worship You, I worship You</a:t>
            </a:r>
          </a:p>
          <a:p>
            <a:pPr marL="0" indent="0" algn="ctr">
              <a:buNone/>
            </a:pPr>
            <a:r>
              <a:rPr lang="en-US" sz="4000" dirty="0">
                <a:solidFill>
                  <a:schemeClr val="bg1"/>
                </a:solidFill>
                <a:latin typeface="Arial"/>
                <a:ea typeface="+mn-lt"/>
                <a:cs typeface="+mn-lt"/>
              </a:rPr>
              <a:t>You are here, moving in our midst I worship You, I</a:t>
            </a:r>
          </a:p>
        </p:txBody>
      </p:sp>
    </p:spTree>
    <p:extLst>
      <p:ext uri="{BB962C8B-B14F-4D97-AF65-F5344CB8AC3E}">
        <p14:creationId xmlns:p14="http://schemas.microsoft.com/office/powerpoint/2010/main" val="151623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working in this place</a:t>
            </a:r>
          </a:p>
          <a:p>
            <a:pPr marL="0" indent="0" algn="ctr">
              <a:buNone/>
            </a:pPr>
            <a:r>
              <a:rPr lang="en-US" sz="4000" dirty="0">
                <a:solidFill>
                  <a:schemeClr val="bg1"/>
                </a:solidFill>
                <a:latin typeface="Arial"/>
                <a:ea typeface="+mn-lt"/>
                <a:cs typeface="+mn-lt"/>
              </a:rPr>
              <a:t>I worship You, I worship You [Chorus]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[Verse 2]</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96799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here, touching every heart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healing every heart I</a:t>
            </a:r>
          </a:p>
        </p:txBody>
      </p:sp>
    </p:spTree>
    <p:extLst>
      <p:ext uri="{BB962C8B-B14F-4D97-AF65-F5344CB8AC3E}">
        <p14:creationId xmlns:p14="http://schemas.microsoft.com/office/powerpoint/2010/main" val="2586514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I worship You [Verse 3] You are here, turning lives around I worship You, I worship You </a:t>
            </a:r>
            <a:r>
              <a:rPr lang="en-US" sz="4000" dirty="0" err="1">
                <a:solidFill>
                  <a:schemeClr val="bg1"/>
                </a:solidFill>
                <a:latin typeface="Arial"/>
                <a:ea typeface="+mn-lt"/>
                <a:cs typeface="+mn-lt"/>
              </a:rPr>
              <a:t>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4418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mending every heart I worship You, yeah, I worship You, Lord [Chorus] And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1848197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a:t>
            </a:r>
          </a:p>
          <a:p>
            <a:pPr marL="0" indent="0" algn="ctr">
              <a:buNone/>
            </a:pPr>
            <a:r>
              <a:rPr lang="en-US" sz="4000" dirty="0">
                <a:solidFill>
                  <a:schemeClr val="bg1"/>
                </a:solidFill>
                <a:latin typeface="Arial"/>
                <a:ea typeface="+mn-lt"/>
                <a:cs typeface="+mn-lt"/>
              </a:rPr>
              <a:t>My God, that is who You are Yeah, You are the</a:t>
            </a:r>
          </a:p>
        </p:txBody>
      </p:sp>
    </p:spTree>
    <p:extLst>
      <p:ext uri="{BB962C8B-B14F-4D97-AF65-F5344CB8AC3E}">
        <p14:creationId xmlns:p14="http://schemas.microsoft.com/office/powerpoint/2010/main" val="3551381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772323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Yeah, sing it again You are,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a:t>
            </a:r>
          </a:p>
        </p:txBody>
      </p:sp>
    </p:spTree>
    <p:extLst>
      <p:ext uri="{BB962C8B-B14F-4D97-AF65-F5344CB8AC3E}">
        <p14:creationId xmlns:p14="http://schemas.microsoft.com/office/powerpoint/2010/main" val="416315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119034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God, that is who You are Oh, it's who You are, Jesus,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a:t>
            </a:r>
          </a:p>
        </p:txBody>
      </p:sp>
    </p:spTree>
    <p:extLst>
      <p:ext uri="{BB962C8B-B14F-4D97-AF65-F5344CB8AC3E}">
        <p14:creationId xmlns:p14="http://schemas.microsoft.com/office/powerpoint/2010/main" val="6276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keeper, light in the darkness My God, that is who You are You might also like Way Maker [Refrain]</a:t>
            </a:r>
          </a:p>
        </p:txBody>
      </p:sp>
    </p:spTree>
    <p:extLst>
      <p:ext uri="{BB962C8B-B14F-4D97-AF65-F5344CB8AC3E}">
        <p14:creationId xmlns:p14="http://schemas.microsoft.com/office/powerpoint/2010/main" val="17695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is who You are Oh, that is who You are</a:t>
            </a:r>
          </a:p>
        </p:txBody>
      </p:sp>
    </p:spTree>
    <p:extLst>
      <p:ext uri="{BB962C8B-B14F-4D97-AF65-F5344CB8AC3E}">
        <p14:creationId xmlns:p14="http://schemas.microsoft.com/office/powerpoint/2010/main" val="3852984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and that is who You are (That is who You are) My Jesus, that is who You are</a:t>
            </a:r>
          </a:p>
        </p:txBody>
      </p:sp>
    </p:spTree>
    <p:extLst>
      <p:ext uri="{BB962C8B-B14F-4D97-AF65-F5344CB8AC3E}">
        <p14:creationId xmlns:p14="http://schemas.microsoft.com/office/powerpoint/2010/main" val="871193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we lift You up, that is who You are (That is who You are) My Jesus [Chorus]</a:t>
            </a:r>
          </a:p>
        </p:txBody>
      </p:sp>
    </p:spTree>
    <p:extLst>
      <p:ext uri="{BB962C8B-B14F-4D97-AF65-F5344CB8AC3E}">
        <p14:creationId xmlns:p14="http://schemas.microsoft.com/office/powerpoint/2010/main" val="2382748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Yes it is, </a:t>
            </a:r>
          </a:p>
        </p:txBody>
      </p:sp>
    </p:spTree>
    <p:extLst>
      <p:ext uri="{BB962C8B-B14F-4D97-AF65-F5344CB8AC3E}">
        <p14:creationId xmlns:p14="http://schemas.microsoft.com/office/powerpoint/2010/main" val="2449127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a:t>
            </a:r>
          </a:p>
        </p:txBody>
      </p:sp>
    </p:spTree>
    <p:extLst>
      <p:ext uri="{BB962C8B-B14F-4D97-AF65-F5344CB8AC3E}">
        <p14:creationId xmlns:p14="http://schemas.microsoft.com/office/powerpoint/2010/main" val="352327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[Bridge] Let's sing this together, even when I don't see it Come on, even when Even when</a:t>
            </a:r>
          </a:p>
        </p:txBody>
      </p:sp>
    </p:spTree>
    <p:extLst>
      <p:ext uri="{BB962C8B-B14F-4D97-AF65-F5344CB8AC3E}">
        <p14:creationId xmlns:p14="http://schemas.microsoft.com/office/powerpoint/2010/main" val="3858028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don't see it, You're working Even when I don't feel it, You're working You never stop, You never stop</a:t>
            </a:r>
          </a:p>
        </p:txBody>
      </p:sp>
    </p:spTree>
    <p:extLst>
      <p:ext uri="{BB962C8B-B14F-4D97-AF65-F5344CB8AC3E}">
        <p14:creationId xmlns:p14="http://schemas.microsoft.com/office/powerpoint/2010/main" val="739977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Come on And even when I don't see it, You’re</a:t>
            </a:r>
          </a:p>
        </p:txBody>
      </p:sp>
    </p:spTree>
    <p:extLst>
      <p:ext uri="{BB962C8B-B14F-4D97-AF65-F5344CB8AC3E}">
        <p14:creationId xmlns:p14="http://schemas.microsoft.com/office/powerpoint/2010/main" val="87432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643832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Even when I don't feel it, You're working You never stop, You never stop working You never stop, </a:t>
            </a:r>
          </a:p>
        </p:txBody>
      </p:sp>
    </p:spTree>
    <p:extLst>
      <p:ext uri="{BB962C8B-B14F-4D97-AF65-F5344CB8AC3E}">
        <p14:creationId xmlns:p14="http://schemas.microsoft.com/office/powerpoint/2010/main" val="632172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never stop working Oh-oh Even when I don't see it, You're working Even when I don't feel it, You’re</a:t>
            </a:r>
          </a:p>
        </p:txBody>
      </p:sp>
    </p:spTree>
    <p:extLst>
      <p:ext uri="{BB962C8B-B14F-4D97-AF65-F5344CB8AC3E}">
        <p14:creationId xmlns:p14="http://schemas.microsoft.com/office/powerpoint/2010/main" val="3303979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You never stop, You never stop working Even when I</a:t>
            </a:r>
          </a:p>
        </p:txBody>
      </p:sp>
    </p:spTree>
    <p:extLst>
      <p:ext uri="{BB962C8B-B14F-4D97-AF65-F5344CB8AC3E}">
        <p14:creationId xmlns:p14="http://schemas.microsoft.com/office/powerpoint/2010/main" val="862575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see it, You're working Even when I don't feel it, You're working You never stop, You never stop</a:t>
            </a:r>
          </a:p>
        </p:txBody>
      </p:sp>
    </p:spTree>
    <p:extLst>
      <p:ext uri="{BB962C8B-B14F-4D97-AF65-F5344CB8AC3E}">
        <p14:creationId xmlns:p14="http://schemas.microsoft.com/office/powerpoint/2010/main" val="2179775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a:t>
            </a:r>
          </a:p>
          <a:p>
            <a:pPr marL="0" indent="0" algn="ctr">
              <a:buNone/>
            </a:pPr>
            <a:r>
              <a:rPr lang="en-US" sz="4000" dirty="0">
                <a:solidFill>
                  <a:schemeClr val="bg1"/>
                </a:solidFill>
                <a:latin typeface="Arial"/>
                <a:ea typeface="+mn-lt"/>
                <a:cs typeface="+mn-lt"/>
              </a:rPr>
              <a:t>[Chorus] You are the way maker,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82492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 worker Promise keeper, light in the darkness</a:t>
            </a:r>
          </a:p>
          <a:p>
            <a:pPr marL="0" indent="0" algn="ctr">
              <a:buNone/>
            </a:pPr>
            <a:r>
              <a:rPr lang="en-US" sz="4000" dirty="0">
                <a:solidFill>
                  <a:schemeClr val="bg1"/>
                </a:solidFill>
                <a:latin typeface="Arial"/>
                <a:ea typeface="+mn-lt"/>
                <a:cs typeface="+mn-lt"/>
              </a:rPr>
              <a:t>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a:t>
            </a:r>
          </a:p>
        </p:txBody>
      </p:sp>
    </p:spTree>
    <p:extLst>
      <p:ext uri="{BB962C8B-B14F-4D97-AF65-F5344CB8AC3E}">
        <p14:creationId xmlns:p14="http://schemas.microsoft.com/office/powerpoint/2010/main" val="985991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worker Promise keeper, light in the darkness My God, that is who You are</a:t>
            </a:r>
          </a:p>
        </p:txBody>
      </p:sp>
    </p:spTree>
    <p:extLst>
      <p:ext uri="{BB962C8B-B14F-4D97-AF65-F5344CB8AC3E}">
        <p14:creationId xmlns:p14="http://schemas.microsoft.com/office/powerpoint/2010/main" val="3266438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1300585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4080734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393982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413776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37661974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1933580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7018565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18197446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425983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6513606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363197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6272032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13064516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3954944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19192180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540877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26867359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3718852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29685889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14529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3335659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23129549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Lord God is Faithful</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Lamentations 3:19-26</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Afternoon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18,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ilhouette of a person kneeling in the grass with his hand raised&#10;&#10;Description automatically generated">
            <a:extLst>
              <a:ext uri="{FF2B5EF4-FFF2-40B4-BE49-F238E27FC236}">
                <a16:creationId xmlns:a16="http://schemas.microsoft.com/office/drawing/2014/main" id="{76B2AD9D-5E1A-1B2F-D98B-2CAEB0A68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5695950"/>
            <a:ext cx="1549399" cy="116205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Lamentations 3:19-26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Remember my affliction and roaming, The wormwood and the gall. 20 My soul still remembers And sinks within me. 21 This I recall to my mind, Therefore I have hope. 22 Through the LORD's mercies we are not consumed, Because His compassions fail not.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9709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23 They are new every morning; Great is Your faithfulness. 24 "The LORD is my portion," says my soul, "Therefore I hope in Him!" 25 The LORD is good to those who wait for Him, To the soul who seeks Him. 26 It is good that one should hope and wait quietly For the salvation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17:15-17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Then God said to Abraham, "As for Sarai your wife, you shall not call her name Sarai, but Sarah shall be her name. 16 And I will bless her and also give you a son by her; then I will bless her, and she shall be a mother of nations; kings of peoples shall be from 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689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Then Abraham fell on his face and laughed, and said in his heart, "Shall a child be born to a man who is one hundred years old? And shall Sarah, who is ninety years old, bear a child?"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18:11-14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Now Abraham and Sarah were old, well advanced in age; and Sarah had passed the age of childbearing. 12 Therefore Sarah laughed within herself, saying, "After I have grown old, shall I have pleasure, my lord being old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13 And the LORD said to Abraham, "Why did Sarah laugh, saying, 'Shall I surely bear a child, since I am old?' 14 "Is anything too hard for the LORD? At the appointed time I will return to you, according to the time of life, and Sarah shall have a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20077</TotalTime>
  <Words>3945</Words>
  <Application>Microsoft Office PowerPoint</Application>
  <PresentationFormat>Widescreen</PresentationFormat>
  <Paragraphs>330</Paragraphs>
  <Slides>135</Slides>
  <Notes>0</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135</vt:i4>
      </vt:variant>
    </vt:vector>
  </HeadingPairs>
  <TitlesOfParts>
    <vt:vector size="149"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851</cp:revision>
  <dcterms:created xsi:type="dcterms:W3CDTF">2009-08-18T08:19:59Z</dcterms:created>
  <dcterms:modified xsi:type="dcterms:W3CDTF">2024-08-17T19:32:56Z</dcterms:modified>
</cp:coreProperties>
</file>