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0"/>
  </p:notesMasterIdLst>
  <p:handoutMasterIdLst>
    <p:handoutMasterId r:id="rId41"/>
  </p:handoutMasterIdLst>
  <p:sldIdLst>
    <p:sldId id="1795"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1765" r:id="rId28"/>
    <p:sldId id="1764" r:id="rId29"/>
    <p:sldId id="1769" r:id="rId30"/>
    <p:sldId id="969" r:id="rId31"/>
    <p:sldId id="970" r:id="rId32"/>
    <p:sldId id="971" r:id="rId33"/>
    <p:sldId id="972" r:id="rId34"/>
    <p:sldId id="973" r:id="rId35"/>
    <p:sldId id="974" r:id="rId36"/>
    <p:sldId id="975" r:id="rId37"/>
    <p:sldId id="1597" r:id="rId38"/>
    <p:sldId id="852" r:id="rId3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47161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Joshua 2:10-12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For we have heard how the LORD dried up the water of the Red Sea for you when you came out of Egypt, and what you did to the two kings of the Amorites who were on the other side of the Jordan,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Sihon</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Og, whom you utterly destroyed.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And as soon as we heard these things, our hearts melted; neither did there remain any more courage in anyone because of you, for the LORD your God, He is God in heaven above and on earth beneath.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u="sng"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Joshua 9:9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they said to him: "From a very far country your servants have come, because of the name of the LORD your God; for we have heard of His fame, and all that He did in Egypt…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Samuel 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Woe to us! Who will deliver us from the hand of these mighty gods? These are the gods who struck the Egyptians with all the plagues in the wilderness.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18 Therefore He has mercy on whom He wills, and whom He wills He hardens.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10:6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these things became our examples, to the intent that we should not lust after evil things as they also lusted.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Do not harden your hearts as in the rebellion, In the day of trial in the wilderness…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u="sng"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19 You will say to me then, "Why does He still find fault? For who has resisted His will?"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20 But indeed, O man, who are you to reply against God? Will the thing formed say to him who formed it, "Why have you made me like this?"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29:16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Surely you have things turned around! Shall the potter be esteemed as the clay; For shall the thing made say of him who made it, "He did not make me"? Or shall the thing formed say of him who formed it, "He has no understanding"?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My Power is in You</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9:16-21</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September 25,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45:9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"Woe to him who strives with his Maker! Let the potsherd strive with the potsherds of the earth! Shall the clay say to him who forms it, 'What are you making?' Or shall your handiwork say, 'He has no hands'?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it came to pass, when Jesus finished commanding His twelve disciples, that He departed from there to teach and to preach in their cities. 2 And when John had heard in prison about the works of Christ, he sent two of his disciples 3 and said to Him, "Are You the Coming One, or do we look for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Jesus answered and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"Go and tell John the things which you hear and see:</a:t>
            </a:r>
            <a:r>
              <a:rPr lang="en-US" sz="4000" dirty="0">
                <a:effectLst/>
                <a:latin typeface="Verdana" panose="020B0604030504040204" pitchFamily="34" charset="0"/>
                <a:ea typeface="Calibri" panose="020F0502020204030204" pitchFamily="34" charset="0"/>
                <a:cs typeface="Times New Roman" panose="02020603050405020304" pitchFamily="18" charset="0"/>
              </a:rPr>
              <a:t> 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blind see and the lame walk; the lepers are cleansed and the deaf hear; the dead are raised up and the poor have the gospel preached to them.</a:t>
            </a:r>
            <a:r>
              <a:rPr lang="en-US" sz="4000" dirty="0">
                <a:effectLst/>
                <a:latin typeface="Verdana" panose="020B0604030504040204" pitchFamily="34" charset="0"/>
                <a:ea typeface="Calibri" panose="020F0502020204030204" pitchFamily="34" charset="0"/>
                <a:cs typeface="Times New Roman" panose="02020603050405020304" pitchFamily="18" charset="0"/>
              </a:rPr>
              <a:t> 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blessed is he who is not offended because of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20:24-29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Now Thomas, called the Twin, one of the twelve, was not with them when Jesus came. 25 The other disciples therefore said to him, "We have seen the Lord." So he said to them, "Unless I see in His hands the print of the nails, and put my finger into the print of the nails, and put my hand into His side, I will not believe."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And after eight days His disciples were again inside, and Thomas with them. Jesus came, the doors being shut, and stood in the midst, and said,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"Peace to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27 Then He said to Thomas,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"Reach your finger here, and look at My hands; and reach your hand here, and put it into My side. Do not be unbelieving, but believing."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And Thomas answered and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Lord and my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29 Jesus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"Thomas, because you have seen Me, you have believed. Blessed are those who have not seen and yet have believed."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21 Does not the potter have power over the clay, from the same lump to make one vessel for honor and another for dishonor?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64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Jeremiah 18:5-10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5 Then the Lord said: 6 "O Israel, can't I do to you as this potter has done to his clay? As the clay is in the potter's hand, so are you in my hand. 7 Whenever I announce that a certain nation or kingdom is to be taken up and destroyed, 8 then if that nation renounces its evil ways, I will not destroy it as I had planned.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9 And if I announce that I will make a certain nation strong and great, 10 but then that nation changes its mind, turns to evil, and refuses to obey me, then I, too, will change my mind and not bless that nation as I had said I would.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81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Romans 9:16-21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16 So then it is not of him who wills, nor of him who runs, but of God who shows mercy. 17 For the Scripture says to Pharaoh, "For this very purpose I have raised you up, that I may show My power in you, and that My name may be declared in all the earth."  18 Therefore He has mercy on whom He wills, and whom He wills He hardens.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19 You will say to me then, "Why does He still find fault? For who has resisted His will?" 20 But indeed, O man, who are you to reply against God? Will the thing formed say to him who formed it, "Why have you made me like this?" 21 Does not the potter have power over the clay, from the same lump to make one vessel for honor and another for dishonor?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16 So then it is not of him who wills, nor of him who runs, but of God who shows mercy.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Mark 10:46-52</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46 Now they came to Jericho. As He went out of Jericho with His disciples and a great multitude, blind Bartimaeus, the son of Timaeus, sat by the road begging. 47 And when he heard that it was Jesus of Nazareth, he began to cry out and say, "Jesus, Son of David, have mercy on me!" 48 Then many warned him to be quiet; but he cried out all the more, "Son of David, have mercy on me!"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Calibri" panose="020F0502020204030204" pitchFamily="34"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49 So Jesus stood still and commanded him to be called. Then they called the blind man, saying to him, "Be of good cheer. Rise, He is calling you." 50 And throwing aside his garment, he rose and came to Jesus. 51 So Jesus answered and said to him,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"What do you want Me to do for you?"</a:t>
            </a:r>
            <a:r>
              <a:rPr lang="en-US" sz="3600" dirty="0">
                <a:effectLst/>
                <a:latin typeface="Verdana" panose="020B0604030504040204" pitchFamily="34" charset="0"/>
                <a:ea typeface="Calibri" panose="020F0502020204030204" pitchFamily="34" charset="0"/>
                <a:cs typeface="Times New Roman" panose="02020603050405020304" pitchFamily="18" charset="0"/>
              </a:rPr>
              <a:t> The blind man said to Him, "</a:t>
            </a:r>
            <a:r>
              <a:rPr lang="en-US" sz="3600" dirty="0" err="1">
                <a:effectLst/>
                <a:latin typeface="Verdana" panose="020B0604030504040204" pitchFamily="34" charset="0"/>
                <a:ea typeface="Calibri" panose="020F0502020204030204" pitchFamily="34" charset="0"/>
                <a:cs typeface="Times New Roman" panose="02020603050405020304" pitchFamily="18" charset="0"/>
              </a:rPr>
              <a:t>Rabboni</a:t>
            </a:r>
            <a:r>
              <a:rPr lang="en-US" sz="3600" dirty="0">
                <a:effectLst/>
                <a:latin typeface="Verdana" panose="020B0604030504040204" pitchFamily="34" charset="0"/>
                <a:ea typeface="Calibri" panose="020F0502020204030204" pitchFamily="34" charset="0"/>
                <a:cs typeface="Times New Roman" panose="02020603050405020304" pitchFamily="18" charset="0"/>
              </a:rPr>
              <a:t>, that I may receive my sight." 52 Then Jesus said to him,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"Go your way; your faith has made you well."</a:t>
            </a:r>
            <a:r>
              <a:rPr lang="en-US" sz="3600" dirty="0">
                <a:effectLst/>
                <a:latin typeface="Verdana" panose="020B0604030504040204" pitchFamily="34" charset="0"/>
                <a:ea typeface="Calibri" panose="020F0502020204030204" pitchFamily="34" charset="0"/>
                <a:cs typeface="Times New Roman" panose="02020603050405020304" pitchFamily="18" charset="0"/>
              </a:rPr>
              <a:t> And immediately he received his sight and followed Jesus on the road.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without faith it is impossible to please Him, for he who comes to God must believe that He is, and that He is a rewarder of those who diligently seek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17 For the Scripture says to Pharaoh, "For this very purpose I have raised you up, that I may show My power in you, and that My name may be declared in all the earth."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17091</TotalTime>
  <Words>1998</Words>
  <Application>Microsoft Office PowerPoint</Application>
  <PresentationFormat>Widescreen</PresentationFormat>
  <Paragraphs>182</Paragraphs>
  <Slides>37</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827</cp:revision>
  <dcterms:created xsi:type="dcterms:W3CDTF">2009-08-18T08:19:59Z</dcterms:created>
  <dcterms:modified xsi:type="dcterms:W3CDTF">2024-09-26T08:47:25Z</dcterms:modified>
</cp:coreProperties>
</file>