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9"/>
  </p:notesMasterIdLst>
  <p:handoutMasterIdLst>
    <p:handoutMasterId r:id="rId50"/>
  </p:handoutMasterIdLst>
  <p:sldIdLst>
    <p:sldId id="178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1778" r:id="rId33"/>
    <p:sldId id="1779" r:id="rId34"/>
    <p:sldId id="1780" r:id="rId35"/>
    <p:sldId id="1781" r:id="rId36"/>
    <p:sldId id="1782" r:id="rId37"/>
    <p:sldId id="1783" r:id="rId38"/>
    <p:sldId id="1784" r:id="rId39"/>
    <p:sldId id="969" r:id="rId40"/>
    <p:sldId id="970" r:id="rId41"/>
    <p:sldId id="971" r:id="rId42"/>
    <p:sldId id="972" r:id="rId43"/>
    <p:sldId id="973" r:id="rId44"/>
    <p:sldId id="974" r:id="rId45"/>
    <p:sldId id="975" r:id="rId46"/>
    <p:sldId id="1597"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54446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Nor is there salvation in any other, for there is no other name under heaven given among men by which we must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For I bear them witness that they have a zeal for God, but not according to knowledge.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22:3-5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am indeed a Jew, born in Tarsus of Cilicia, but brought up in this city at the feet of Gamaliel, taught according to the strictness of our fathers' law, and was zealous toward God as you all are today.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I persecuted this Way to the death, binding and delivering into prisons both men and women, 5 as also the high priest bears me witness, and all the council of the elders, from whom I also received letters to the brethren, and went to Damascus to bring in chains even those who were there to Jerusalem to be punished.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26:4-11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My manner of life from my youth, which was spent from the beginning among my own nation at Jerusalem, all the Jews know. 5 They knew me from the first, if they were willing to testify, that according to the strictest sect of our religion I lived a Pharisee.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now I stand and am judged for the hope of the promise made by God to our fathers. 7 To this promise our twelve tribes, earnestly serving God night and day, hope to attain. For this hope's sake, King Agrippa, I am accused by the Jews. 8 Why should it be thought incredible by you that God raises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Indeed, I myself thought I must do many things contrary to the name of Jesus of Nazareth. 10 This I also did in Jerusalem, and many of the saints I shut up in prison, having received authority from the chief priests; and when they were put to death, I cast my vote against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And I punished them often in every synagogue and compelled them to blaspheme; and being exceedingly enraged against them, I persecuted them even to foreign cities.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they being ignorant of God's righteousness, and seeking to establish their own righteousness, have not submitted to the righteousness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Word is Near You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10:1-8</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16,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2:11-15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who gave Himself for us, that He might redeem us from every lawless deed and purify for Himself His own special people, zealous for good works. 15 Speak these things, exhort, and rebuke with all authority. Let no one despise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For Christ is the end of the law for righteousness to everyone who believes.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think that I came to destroy the Law or the Prophets. I did not come to destroy but to fulfill.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till heaven and earth pass away, one jot or one tittle will by no means pass from the law till all is fulfilled.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Whoever therefore breaks one of the least of these commandments, and teaches men so, shall be called least in the kingdom of heaven; but whoever does and teaches them, he shall be called great in the kingdom of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say to you, that unless your righteousness exceeds the righteousness of the scribes and Pharisees, you will by no means enter the kingdom of heaven.</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For Moses writes about the righteousness which is of the law, "The man who does those things shall live by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18:5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therefore keep My statutes and My judgments, which if a man does, he shall live by them: I am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whoever shall keep the whole law, and yet stumble in one point, he is guilty of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But the righteousness of faith speaks in this way, "Do not say in your heart, 'Who will ascend into heaven?' " (that is, to bring Christ down from above)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Brethren, my heart's desire and prayer to God for Israel is that they may be saved. 2 For I bear them witness that they have a zeal for God, but not according to knowledge. 3 For they being ignorant of God's righteousness, and seeking to establish their own righteousness, have not submitted to the righteousness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or, " 'Who will descend into the abyss?' " (that is, to bring Christ up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30:11-14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this commandment which I command you today, it is not too mysterious for you, nor is it far off. 12 It is not in heaven, that you should say, 'Who will ascend into heaven for us and bring it to us, that we may hear it and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58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"Nor is it beyond the sea, that you should say, 'Who will go over the sea for us and bring it to us, that we may hear it and do it?' 14 "But the word is very near you, in your mouth and in your heart, that you may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5682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Word became flesh and dwelt among us, and we beheld His glory, the glory as of the only begotten of the Father, full of grace and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57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But what does it say? "The word is near you, in your mouth and in your heart" (that is, the word of faith which we preach):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charge you therefore before God and the Lord Jesus Christ, who will judge the living and the dead at His appearing and His kingdom: 2 Preach the word! Be ready in season and out of season. Convince, rebuke, exhort, with all longsuffering and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223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 time will come when they will not endure sound doctrine, but according to their own desires, because they have itching ears, they will heap up for themselves teachers; 4 and they will turn their ears away from the truth, and be turned aside to fables. 5 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686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am not ashamed of the gospel of Christ, for it is the power of God to salvation for everyone who believes, for the Jew first and also for the Greek.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911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 For Christ is the end of the law for righteousness to everyone who believes. 5 For Moses writes about the righteousness which is of the law, "The man who does those things shall live by them."  6 But the righteousness of faith speaks in this way, "Do not say in your heart, 'Who will ascend into heaven?' " (that is, to bring Christ down from above)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7 or, " 'Who will descend into the abyss?' " (that is, to bring Christ up from the dead). 8 But what does it say? "The word is near you, in your mouth and in your heart" (that is, the word of faith which we preach):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Brethren, my heart's desire and prayer to God for Israel is that they may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beloved, do not forget this one thing, that with the Lord one day is as a thousand years, and a thousand years as one day. 9 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tell the truth in Christ, I am not lying, my conscience also bearing me witness in the Holy Spirit, 2 that I have great sorrow and continual grief in my heart. 3 For I could wish that I myself were accursed from Christ for my brethren, my countrymen according to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way, the truth, and the life. No one comes to the Father except through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17809</TotalTime>
  <Words>2233</Words>
  <Application>Microsoft Office PowerPoint</Application>
  <PresentationFormat>Widescreen</PresentationFormat>
  <Paragraphs>198</Paragraphs>
  <Slides>46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815</cp:revision>
  <dcterms:created xsi:type="dcterms:W3CDTF">2009-08-18T08:19:59Z</dcterms:created>
  <dcterms:modified xsi:type="dcterms:W3CDTF">2024-10-17T23:13:33Z</dcterms:modified>
</cp:coreProperties>
</file>