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61"/>
  </p:notesMasterIdLst>
  <p:handoutMasterIdLst>
    <p:handoutMasterId r:id="rId62"/>
  </p:handoutMasterIdLst>
  <p:sldIdLst>
    <p:sldId id="1630" r:id="rId4"/>
    <p:sldId id="460" r:id="rId5"/>
    <p:sldId id="826" r:id="rId6"/>
    <p:sldId id="999" r:id="rId7"/>
    <p:sldId id="1000" r:id="rId8"/>
    <p:sldId id="1001" r:id="rId9"/>
    <p:sldId id="1040" r:id="rId10"/>
    <p:sldId id="464" r:id="rId11"/>
    <p:sldId id="833" r:id="rId12"/>
    <p:sldId id="465" r:id="rId13"/>
    <p:sldId id="373" r:id="rId14"/>
    <p:sldId id="978" r:id="rId15"/>
    <p:sldId id="374" r:id="rId16"/>
    <p:sldId id="979" r:id="rId17"/>
    <p:sldId id="375" r:id="rId18"/>
    <p:sldId id="981" r:id="rId19"/>
    <p:sldId id="980" r:id="rId20"/>
    <p:sldId id="985" r:id="rId21"/>
    <p:sldId id="984" r:id="rId22"/>
    <p:sldId id="1003" r:id="rId23"/>
    <p:sldId id="983" r:id="rId24"/>
    <p:sldId id="1002" r:id="rId25"/>
    <p:sldId id="1016" r:id="rId26"/>
    <p:sldId id="1015" r:id="rId27"/>
    <p:sldId id="1026" r:id="rId28"/>
    <p:sldId id="1025" r:id="rId29"/>
    <p:sldId id="1024" r:id="rId30"/>
    <p:sldId id="1023" r:id="rId31"/>
    <p:sldId id="1598" r:id="rId32"/>
    <p:sldId id="1604" r:id="rId33"/>
    <p:sldId id="1605" r:id="rId34"/>
    <p:sldId id="1606" r:id="rId35"/>
    <p:sldId id="1614" r:id="rId36"/>
    <p:sldId id="1615" r:id="rId37"/>
    <p:sldId id="1616" r:id="rId38"/>
    <p:sldId id="1617" r:id="rId39"/>
    <p:sldId id="1618" r:id="rId40"/>
    <p:sldId id="1619" r:id="rId41"/>
    <p:sldId id="1620" r:id="rId42"/>
    <p:sldId id="1621" r:id="rId43"/>
    <p:sldId id="1622" r:id="rId44"/>
    <p:sldId id="1623" r:id="rId45"/>
    <p:sldId id="1624" r:id="rId46"/>
    <p:sldId id="1625" r:id="rId47"/>
    <p:sldId id="1626" r:id="rId48"/>
    <p:sldId id="1627" r:id="rId49"/>
    <p:sldId id="1628" r:id="rId50"/>
    <p:sldId id="1629" r:id="rId51"/>
    <p:sldId id="969" r:id="rId52"/>
    <p:sldId id="970" r:id="rId53"/>
    <p:sldId id="971" r:id="rId54"/>
    <p:sldId id="972" r:id="rId55"/>
    <p:sldId id="973" r:id="rId56"/>
    <p:sldId id="974" r:id="rId57"/>
    <p:sldId id="975" r:id="rId58"/>
    <p:sldId id="1597" r:id="rId59"/>
    <p:sldId id="852" r:id="rId60"/>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11/4/2024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11/4/2024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11/4/2024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11/4/2024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11/4/2024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11/4/2024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11/4/2024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11/4/2024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11/4/2024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11/4/2024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11/4/2024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11/4/2024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5BDA1069-F436-42DF-515B-45F765374378}"/>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D57CB717-E1A8-AF4C-80DC-46459F239131}"/>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022184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Although our pain and trouble may seem pointless to us, God has a divine purpose for everything He allows into our lives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8:28-30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And we know that all things work together for good to those who love God, to those who are the called according to His purpose. 29 For whom He foreknew, He also predestined to be conformed to the image of His Son, that He might be the firstborn among many brethren.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Moreover whom He predestined, these He also called; whom He called, these He also justified; and whom He justified, these He also glorified.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1:8-9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Therefore do not be ashamed of the testimony of our Lord, nor of me His prisoner, but share with me in the sufferings for the gospel according to the power of God, 9 who has saved us and called us with a holy calling, not according to our works, but according to His own purpose and grace which was given to us in Christ Jesus before time began...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 uses life’s trials to accomplish </a:t>
            </a: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His secondary purposes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742950" marR="0" indent="-742950" algn="ctr">
              <a:lnSpc>
                <a:spcPct val="115000"/>
              </a:lnSpc>
              <a:spcAft>
                <a:spcPts val="1000"/>
              </a:spcAft>
              <a:buAutoNum type="arabicPeriod"/>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To Surface Whatever is </a:t>
            </a:r>
          </a:p>
          <a:p>
            <a:pPr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Detrimental in our Lives</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Psalms 51:1-4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Have mercy upon me, O God, According to Your lovingkindness; According to the multitude of Your tender mercies, Blot out my transgressions. 2 Wash me thoroughly from my iniquity, And cleanse me from my sin.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3 For I acknowledge my transgressions, And my sin is always before me. 4 Against You, You only, have I sinned, And done this evil in Your sight--That You may be found just when You speak, And blameless when You judge.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51:5-11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Behold, I was brought forth in iniquity, And in sin my mother conceived me. 6 Behold, You desire truth in the inward parts, And in the hidden part You will make me to know wisdom. 7 Purge me with hyssop, and I shall be clean; Wash me, and I shall be whiter than snow.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Make me to hear joy and gladness, That the bones You have broken may rejoice. 9 Hide Your face from my sins, And blot out all my iniquities. 10 Create in me a clean heart, O God, And renew a steadfast spirit within me. 11 Do not cast me away from Your presence, And do not take Your Holy Spirit from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51:17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sacrifices of God are a broken spirit, A broken and a contrite heart--These, O God, You will not despise."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To Test Our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uses Life’s Trials to accomplish His Secondary Purposes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"that the genuineness of your faith, being much more precious than gold that perishes, though it is tested by fire, may be found to praise, honor, and glory at the revelation of Jesus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in it the righteousness of God is revealed from faith to faith; as it is written, "The just shall live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To Test our Devotion to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can do all things through Christ who strengthens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22:39-43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39 Coming out, He went to the Mount of Olives, as He was accustomed, and His disciples also followed Him. 40 When He came to the place, He said to them, </a:t>
            </a:r>
            <a:r>
              <a:rPr lang="en-US" sz="4000" b="1"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"Pray that you may not enter into temptation."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41 And He was withdrawn from them about a stone's throw, and He knelt down and prayed, 42 saying, </a:t>
            </a:r>
            <a:r>
              <a:rPr lang="en-US" sz="3600" b="1"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"Father, if it is Your will, take this cup away from Me; nevertheless not My will, but Yours, be done."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b="1"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12:7-10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And lest I should be exalted above measure by the abundance of the revelations, a thorn in the flesh was given to me, a messenger of Satan to buffet me, lest I be exalted above measure.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Help Us Through This Life</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Peter 1:3-7</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November 3, 2024</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yellow sign on a road&#10;&#10;Description automatically generated">
            <a:extLst>
              <a:ext uri="{FF2B5EF4-FFF2-40B4-BE49-F238E27FC236}">
                <a16:creationId xmlns:a16="http://schemas.microsoft.com/office/drawing/2014/main" id="{C52A6EE1-3363-4BD0-A3C1-1E0AAB66B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199"/>
            <a:ext cx="12192000" cy="4155831"/>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25399" y="573698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Concerning this thing I pleaded with the Lord three times that it might depart from me. 9 And He said to me, "My grace is sufficient for you, for My strength is made perfect in weakness." Therefore most gladly I will rather boast in my infirmities, that the power of Christ may rest upon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8143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Therefore I take pleasure in infirmities, in reproaches, in needs, in persecutions, in distresses, for Christ's sake. For when I am weak, then I am strong.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5150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The Lord’s Primary Purpose is to conform us to the Image of His Son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6197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24B45-014D-7CD5-EBC2-C4A44A31C0D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D57CE5B-5E67-306D-0D06-E1F3CCCF14F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29 For whom He foreknew, He also predestined to be conformed to the image of His Son, that He might be the firstborn among many brethren.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5738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F06ED-E896-72BA-9608-9121B9BE9C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223A1C1-B197-4EA1-49BC-19B2E873BD7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"What then shall we say to these things? If God is for us, who can be against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2161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60DED-4435-724B-06AE-001C95C13BC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57AAA3B-AE86-0CBB-35D5-732605039F3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has a process for developing Christlike Character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0394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19D9F-2F25-8758-E0AA-091559637A0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1396626-8EF5-FAAD-1650-58F288E6850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He Controls Every Trial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1038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418F7-9771-BE3A-10C7-77D3057613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6C4B4E3-7D00-B1B4-4981-A6A5A610184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10:13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 temptation has overtaken you except such as is common to man; but God is faithful, who will not allow you to be tempted beyond what you are able, but with the temptation will also make the way of escape, that you may be able to bear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3980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573CB-0701-873B-95E5-43FC44CEEAD4}"/>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8A70001-4DEE-937F-9CE9-F441186726F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He Designs Trials to Fit Us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7539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F996B-6BBB-7A08-B0E7-8431FF95BBD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3EEC583-E5AD-816D-5219-F0A7938407F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1:2-4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My brethren, count it all joy when you fall into various trials, 3 knowing that the testing of your faith produces patience. 4 But let patience have its perfect work, that you may be perfect and complete, lacking nothing.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5850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1:3-7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Blessed be the God and Father of our Lord Jesus Christ, who according to His abundant mercy has begotten us again to a living hope through the resurrection of Jesus Christ from the dead,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404C5-D823-CF63-8D54-DC991A8042E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5E62CB9-1E15-85B0-B0DA-5B87DAF13C1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He Uses Chastisement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9472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DCA0D-14CE-92C9-D070-F6CECA9B9E7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2AAAA27-14D9-A2A6-6301-262D99C24DD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12:5-6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And you have forgotten the exhortation which speaks to you as to sons: "My son, do not despise the chastening of the LORD, Nor be discouraged when you are rebuked by Him; 6 For whom the LORD loves He chastens, And scourges every son whom He receives."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0639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0EF0F-5F48-995F-79E2-9D58F5F1ED9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64355D8-68E1-483B-41E4-068136955C7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He Uses Afflictions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0688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96FF0-ADF0-54E5-502B-833A689D2B78}"/>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EB96C01-C149-5663-AB59-E9355DC03FC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4:7-9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But we have this treasure in earthen vessels, that the excellence of the power may be of God and not of us. 8 We are hard pressed on every side, yet not crushed; we are perplexed, but not in despair; 9 persecuted, but not forsaken; struck down, but not destroyed...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39886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1EA94-A042-7B66-785B-A9B52447152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6ECFEEE-8314-17AB-9289-ED957DF6DE98}"/>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God’s Trials are Progressive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9690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3D4B0-9886-BA6A-873B-90EE243AF16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F85F03B-1F90-ED6E-5FA3-73DD69CFA87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3:18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grow in the grace and knowledge of our Lord and Savior Jesus Christ. To Him be the glory both now and forever. Amen."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9462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B51AD-61D9-A5DA-2395-7303B232A32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53C5BE2-E0DC-FA05-F3D4-D4A2CA08DA9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Our Response to Trials Determines the Outcome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00866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20E3D-F9BF-F19D-095E-87182F7B802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7470C76-7EC3-D786-4858-79EEBAEA8D8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1:6-9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In this you greatly rejoice, though now for a little while, if need be, you have been grieved by various trials, 7 that the genuineness of your faith, being much more precious than gold that perishes, though it is tested by fire, may be found to praise, honor, and glory at the revelation of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57653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AB78-C7D5-6229-128F-B6A9F694843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AC2B157-8223-80D4-BA70-529679BE775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whom having not seen you love. Though now you do not see Him, yet believing, you rejoice with joy inexpressible and full of glory, 9 receiving the end of your faith--the salvation of your souls.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33118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4 to an inheritance incorruptible and undefiled and that does not fade away, reserved in heaven for you, 5 who are kept by the power of God through faith for salvation ready to be revealed in the last time. 6 In this you greatly rejoice, though now for a little while, if need be, you have been grieved by various trials,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7 that the genuineness of your faith, being much more precious than gold that perishes, though it is tested by fire, may be found to praise, honor, and glory at the revelation of Jesus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Throughout the World, </a:t>
            </a: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People are Hurting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“Where’s God in all this?”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1:4-5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to an inheritance incorruptible and undefiled and that does not fade away, reserved in heaven for you, 5 who are kept by the power of God through faith for salvation ready to be revealed in the last time.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16704</TotalTime>
  <Words>2225</Words>
  <Application>Microsoft Office PowerPoint</Application>
  <PresentationFormat>Widescreen</PresentationFormat>
  <Paragraphs>309</Paragraphs>
  <Slides>57</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57</vt:i4>
      </vt:variant>
    </vt:vector>
  </HeadingPairs>
  <TitlesOfParts>
    <vt:vector size="68"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803</cp:revision>
  <dcterms:created xsi:type="dcterms:W3CDTF">2009-08-18T08:19:59Z</dcterms:created>
  <dcterms:modified xsi:type="dcterms:W3CDTF">2024-11-04T09:09:15Z</dcterms:modified>
</cp:coreProperties>
</file>