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0"/>
  </p:notesMasterIdLst>
  <p:handoutMasterIdLst>
    <p:handoutMasterId r:id="rId41"/>
  </p:handoutMasterIdLst>
  <p:sldIdLst>
    <p:sldId id="1615"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12/12/2024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12/12/2024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61C76A1-27D5-95C9-2288-F38FBFB8249F}"/>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C217AF6D-98DA-6FEA-43A4-B32FE01C345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5352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For if the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firstfruit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is holy, the lump is also holy; and if the root is holy, so are the branches.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Israel was holiness to the LORD,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His increase. All that devour him will offend; Disaster will come upon them," says the LORD.'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5:6-7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Your glorying is not good. Do you not know that a little leaven leavens the whole lump? 7 Therefore purge out the old leaven, that you may be a new lump, since you truly are unleavened. For indeed Christ, our Passover, was sacrificed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if some of the branches were broken off, and you, being a wild olive tree, were grafted in among them, and with them became a partaker of the root and fatness of the olive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2:11-13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11 Therefore remember that you, once Gentiles in the flesh--who are called Uncircumcision by what is called the Circumcision made in the flesh by hands-- 12 that at that time you were without Christ, being aliens from the commonwealth of Israel and strangers from the covenants of promise, having no hope and without God in the world. 13 But now in Christ Jesus you who once were far off have been brought near by the blood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do not boast against the branches. But if you do boast, remember that you do not support the root, but the root supports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1 "Listen to Me, you who follow after righteousness, You who seek the LORD: Look to the rock from which you were hewn, And to the hole of the pit from which you were dug. 2 Look to Abraham your father, And to Sarah who bore you; For I called him alone, And blessed him and increased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called your name, Green Olive Tree, Lovely and of Good Fruit. With the noise of a great tumult He has kindled fire on it, And its branches are broken.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You will say then, "Branches were broken off that I might be grafted 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 is neither Jew nor Greek, there is neither slave nor free, there is neither male nor female; for you are all one in Christ Jesus. 29 And if you are Christ's, then you are Abraham's seed, and heirs according to the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 LORD called your name, Green Olive Tree, Lovely and of Good Fruit. With the noise of a great tumult He has kindled fire on it, And its branches are broken.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"For the LORD of hosts, who planted you, has pronounced doom against you for the evil of the house of Israel and of the house of Judah, which they have done against themselves to provoke Me to anger in offering incense to Baal."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20 Well said. Because of unbelief they were broken off, and you stand by faith. Do not be haughty, but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true vine, and My Father is the vinedresser. </a:t>
            </a:r>
            <a:r>
              <a:rPr lang="en-US" sz="4000" dirty="0">
                <a:effectLst/>
                <a:latin typeface="Verdana" panose="020B0604030504040204" pitchFamily="34" charset="0"/>
                <a:ea typeface="Calibri" panose="020F0502020204030204" pitchFamily="34" charset="0"/>
                <a:cs typeface="Times New Roman" panose="02020603050405020304" pitchFamily="18" charset="0"/>
              </a:rPr>
              <a:t>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Every branch in Me that does not bear fruit He takes away; and every branch that bears fruit He prunes, that it may bear more fruit.</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already clean because of the word which I have spoken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Abide in Me, and I in you. As the branch cannot bear fruit of itself, unless it abides in the vine, neither can you, unless you abide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does not abide in Me, he is cast out as a branch and is withered; and they gather them and throw them into the fire, and they are burned.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My Father is glorified, that you bear much fruit; so you will be My disciples.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Grafted in as a Wild Olive Tree</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11:15-20</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11,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11:15-20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15 For if their being cast away is the reconciling of the world, what will their acceptance be but life from the dead? 16 For if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firstfruit</a:t>
            </a:r>
            <a:r>
              <a:rPr lang="en-US" sz="3700" dirty="0">
                <a:effectLst/>
                <a:latin typeface="Verdana" panose="020B0604030504040204" pitchFamily="34" charset="0"/>
                <a:ea typeface="Calibri" panose="020F0502020204030204" pitchFamily="34" charset="0"/>
                <a:cs typeface="Times New Roman" panose="02020603050405020304" pitchFamily="18" charset="0"/>
              </a:rPr>
              <a:t> is holy, the lump is also holy; and if the root is holy, so are the branches. 17 And if some of the branches were broken off, and you, being a wild olive tree, were grafted in among them, and with them became a partaker of the root and fatness of the olive tree,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do not boast against the branches. But if you do boast, remember that you do not support the root, but the root supports you. 19 You will say then, "Branches were broken off that I might be grafted in." 20 Well said. Because of unbelief they were broken off, and you stand by faith. Do not be haughty, but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For if their being cast away is the reconciling of the world, what will their acceptance be but life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He says, 'It is too small a thing that You should be My Servant To raise up the tribes of Jacob, And to restore the preserved ones of Israel; I will also give You as a light to the Gentiles, That You should be My salvation to the ends of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that He might reconcile them both to God in one body through the cross, thereby putting to death the enmity.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16580</TotalTime>
  <Words>1754</Words>
  <Application>Microsoft Office PowerPoint</Application>
  <PresentationFormat>Widescreen</PresentationFormat>
  <Paragraphs>136</Paragraphs>
  <Slides>36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801</cp:revision>
  <dcterms:created xsi:type="dcterms:W3CDTF">2009-08-18T08:19:59Z</dcterms:created>
  <dcterms:modified xsi:type="dcterms:W3CDTF">2024-12-12T08:34:40Z</dcterms:modified>
</cp:coreProperties>
</file>