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26"/>
  </p:notesMasterIdLst>
  <p:handoutMasterIdLst>
    <p:handoutMasterId r:id="rId127"/>
  </p:handoutMasterIdLst>
  <p:sldIdLst>
    <p:sldId id="1630" r:id="rId5"/>
    <p:sldId id="1014" r:id="rId6"/>
    <p:sldId id="1775" r:id="rId7"/>
    <p:sldId id="1776" r:id="rId8"/>
    <p:sldId id="1777" r:id="rId9"/>
    <p:sldId id="1778" r:id="rId10"/>
    <p:sldId id="1779" r:id="rId11"/>
    <p:sldId id="1004" r:id="rId12"/>
    <p:sldId id="1005" r:id="rId13"/>
    <p:sldId id="1006" r:id="rId14"/>
    <p:sldId id="1228" r:id="rId15"/>
    <p:sldId id="1229" r:id="rId16"/>
    <p:sldId id="1230" r:id="rId17"/>
    <p:sldId id="1231" r:id="rId18"/>
    <p:sldId id="1011" r:id="rId19"/>
    <p:sldId id="1012" r:id="rId20"/>
    <p:sldId id="1013" r:id="rId21"/>
    <p:sldId id="1780" r:id="rId22"/>
    <p:sldId id="1781" r:id="rId23"/>
    <p:sldId id="1782" r:id="rId24"/>
    <p:sldId id="1381" r:id="rId25"/>
    <p:sldId id="1382" r:id="rId26"/>
    <p:sldId id="1383" r:id="rId27"/>
    <p:sldId id="1384" r:id="rId28"/>
    <p:sldId id="459" r:id="rId29"/>
    <p:sldId id="1429" r:id="rId30"/>
    <p:sldId id="461" r:id="rId31"/>
    <p:sldId id="1430" r:id="rId32"/>
    <p:sldId id="463" r:id="rId33"/>
    <p:sldId id="991" r:id="rId34"/>
    <p:sldId id="1431" r:id="rId35"/>
    <p:sldId id="466" r:id="rId36"/>
    <p:sldId id="467" r:id="rId37"/>
    <p:sldId id="468" r:id="rId38"/>
    <p:sldId id="469" r:id="rId39"/>
    <p:sldId id="470" r:id="rId40"/>
    <p:sldId id="1790" r:id="rId41"/>
    <p:sldId id="1791" r:id="rId42"/>
    <p:sldId id="1792" r:id="rId43"/>
    <p:sldId id="1793" r:id="rId44"/>
    <p:sldId id="1794" r:id="rId45"/>
    <p:sldId id="1795" r:id="rId46"/>
    <p:sldId id="1796" r:id="rId47"/>
    <p:sldId id="1797" r:id="rId48"/>
    <p:sldId id="1798" r:id="rId49"/>
    <p:sldId id="1799" r:id="rId50"/>
    <p:sldId id="1800" r:id="rId51"/>
    <p:sldId id="1801" r:id="rId52"/>
    <p:sldId id="1802" r:id="rId53"/>
    <p:sldId id="1803" r:id="rId54"/>
    <p:sldId id="1804" r:id="rId55"/>
    <p:sldId id="1805" r:id="rId56"/>
    <p:sldId id="1806" r:id="rId57"/>
    <p:sldId id="1807" r:id="rId58"/>
    <p:sldId id="1808" r:id="rId59"/>
    <p:sldId id="1809" r:id="rId60"/>
    <p:sldId id="1810" r:id="rId61"/>
    <p:sldId id="1811" r:id="rId62"/>
    <p:sldId id="1812" r:id="rId63"/>
    <p:sldId id="1813" r:id="rId64"/>
    <p:sldId id="1814" r:id="rId65"/>
    <p:sldId id="1815" r:id="rId66"/>
    <p:sldId id="1816" r:id="rId67"/>
    <p:sldId id="1817" r:id="rId68"/>
    <p:sldId id="1818" r:id="rId69"/>
    <p:sldId id="1031" r:id="rId70"/>
    <p:sldId id="1032" r:id="rId71"/>
    <p:sldId id="1033" r:id="rId72"/>
    <p:sldId id="1034" r:id="rId73"/>
    <p:sldId id="1035" r:id="rId74"/>
    <p:sldId id="1036" r:id="rId75"/>
    <p:sldId id="1037" r:id="rId76"/>
    <p:sldId id="1038" r:id="rId77"/>
    <p:sldId id="1646" r:id="rId78"/>
    <p:sldId id="1647" r:id="rId79"/>
    <p:sldId id="1632" r:id="rId80"/>
    <p:sldId id="460" r:id="rId81"/>
    <p:sldId id="826" r:id="rId82"/>
    <p:sldId id="999" r:id="rId83"/>
    <p:sldId id="1000" r:id="rId84"/>
    <p:sldId id="1001" r:id="rId85"/>
    <p:sldId id="1040" r:id="rId86"/>
    <p:sldId id="464" r:id="rId87"/>
    <p:sldId id="833" r:id="rId88"/>
    <p:sldId id="465" r:id="rId89"/>
    <p:sldId id="373" r:id="rId90"/>
    <p:sldId id="978" r:id="rId91"/>
    <p:sldId id="374" r:id="rId92"/>
    <p:sldId id="979" r:id="rId93"/>
    <p:sldId id="375" r:id="rId94"/>
    <p:sldId id="981" r:id="rId95"/>
    <p:sldId id="980" r:id="rId96"/>
    <p:sldId id="985" r:id="rId97"/>
    <p:sldId id="984" r:id="rId98"/>
    <p:sldId id="1003" r:id="rId99"/>
    <p:sldId id="983" r:id="rId100"/>
    <p:sldId id="1002" r:id="rId101"/>
    <p:sldId id="1016" r:id="rId102"/>
    <p:sldId id="1015" r:id="rId103"/>
    <p:sldId id="1026" r:id="rId104"/>
    <p:sldId id="1025" r:id="rId105"/>
    <p:sldId id="1024" r:id="rId106"/>
    <p:sldId id="1023" r:id="rId107"/>
    <p:sldId id="1598" r:id="rId108"/>
    <p:sldId id="1604" r:id="rId109"/>
    <p:sldId id="1605" r:id="rId110"/>
    <p:sldId id="1606" r:id="rId111"/>
    <p:sldId id="1614" r:id="rId112"/>
    <p:sldId id="1633" r:id="rId113"/>
    <p:sldId id="1615" r:id="rId114"/>
    <p:sldId id="1616" r:id="rId115"/>
    <p:sldId id="1617" r:id="rId116"/>
    <p:sldId id="969" r:id="rId117"/>
    <p:sldId id="970" r:id="rId118"/>
    <p:sldId id="971" r:id="rId119"/>
    <p:sldId id="972" r:id="rId120"/>
    <p:sldId id="973" r:id="rId121"/>
    <p:sldId id="974" r:id="rId122"/>
    <p:sldId id="975" r:id="rId123"/>
    <p:sldId id="1597" r:id="rId124"/>
    <p:sldId id="852" r:id="rId12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12/21/2024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12/21/2024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12/21/2024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12/21/2024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12/21/2024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8060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97174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93018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718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12551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66714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3285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34801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29511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34632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6056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12/21/2024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4728709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BDA1069-F436-42DF-515B-45F765374378}"/>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D57CB717-E1A8-AF4C-80DC-46459F239131}"/>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2218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gotta</a:t>
            </a:r>
            <a:r>
              <a:rPr lang="en-US" sz="4000" dirty="0">
                <a:solidFill>
                  <a:schemeClr val="bg1"/>
                </a:solidFill>
                <a:latin typeface="Arial" panose="020B0604020202020204" pitchFamily="34" charset="0"/>
                <a:ea typeface="+mn-lt"/>
                <a:cs typeface="Arial" panose="020B0604020202020204" pitchFamily="34" charset="0"/>
              </a:rPr>
              <a:t> scream louder yeah </a:t>
            </a:r>
            <a:r>
              <a:rPr lang="en-US" sz="4000" dirty="0" err="1">
                <a:solidFill>
                  <a:schemeClr val="bg1"/>
                </a:solidFill>
                <a:latin typeface="Arial" panose="020B0604020202020204" pitchFamily="34" charset="0"/>
                <a:ea typeface="+mn-lt"/>
                <a:cs typeface="Arial" panose="020B0604020202020204" pitchFamily="34" charset="0"/>
              </a:rPr>
              <a:t>yeah</a:t>
            </a:r>
            <a:r>
              <a:rPr lang="en-US" sz="4000" dirty="0">
                <a:solidFill>
                  <a:schemeClr val="bg1"/>
                </a:solidFill>
                <a:latin typeface="Arial" panose="020B0604020202020204" pitchFamily="34" charset="0"/>
                <a:ea typeface="+mn-lt"/>
                <a:cs typeface="Arial" panose="020B0604020202020204" pitchFamily="34" charset="0"/>
              </a:rPr>
              <a:t> Freedom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2:10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he said to her, "You speak as one of the foolish women speaks. Shall we indeed accept good from God, and shall we not accept adversity?" In all this Job did not sin with his lips."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Education for Intelligence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Wealth for Happiness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Lust for Love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Worshiped in the Midst of His Trial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Job 23:10-12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10 But He knows the way that I take; When He has tested me, I shall come forth as gold. 11 My foot has held fast to His steps; I have kept His way and not turned aside. 12 I have not departed from the commandment of His lips; I have treasured the words of His mouth More than my necessary food.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INTEGRITY OF JOB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Refused to Blame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Ecclesiastes 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returned and saw under the sun that--The race is not to the swift, Nor the battle to the strong, Nor bread to the wise, Nor riches to men of understanding, Nor favor to men of skill; But time and chance happen to them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"that you may be sons of your Father in heaven; for He makes His sun rise on the evil and on the good, and sends rain on the just and on the unjust."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Rewarded for His Faithfulness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53B80-F03B-2267-843D-50C4BF2A84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85F9C7B-D848-04B8-0CC1-253E625472D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42:10-17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the LORD restored Job's losses when he prayed for his friends. Indeed the LORD gave Job twice as much as he had before.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568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 Freedom (thank you for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Then all his brothers, all his sisters, and all those who had been his acquaintances before, came to him and ate food with him in his house; and they consoled him and comforted him for all the adversity that the LORD had brought upon him. Each one gave him a piece of silver and each a ring of gold.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Now the LORD blessed the latter days of Job more than his beginning; for he had fourteen thousand sheep, six thousand camels, one thousand yoke of oxen, and one thousand female donkeys. 13 He also had seven sons and three daughters. 14 And he called the name of the first Jemimah, the name of the second Keziah, and the name of the third Keren-Happuch.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In all the land were found no women so beautiful as the daughters of Job; and their father gave them an inheritance among their brothers. 16 After this Job lived one hundred and forty years, and saw his children and grandchildren for four generations. 17 So Job died, old and full of days.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No more shackles, no more chains No more bondage I am free yeah Lift your hands to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father I say No more shackles, no more chains No more bondage I am free Come on, lift your hands to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Jesus No more shackles, no more chains No more bondage I am free Now help me dance the dance of</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714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say Halleluiah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66305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Halleluiah No more bondage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No more chains Halleluiah And I'm free</a:t>
            </a:r>
          </a:p>
        </p:txBody>
      </p:sp>
    </p:spTree>
    <p:extLst>
      <p:ext uri="{BB962C8B-B14F-4D97-AF65-F5344CB8AC3E}">
        <p14:creationId xmlns:p14="http://schemas.microsoft.com/office/powerpoint/2010/main" val="305770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Lift your voice and help me say No more shackles, and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Lift your hands and help me say No more shackles,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7129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Come on if you believe it help me say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no more chains No more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9172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Freedom</a:t>
            </a:r>
          </a:p>
          <a:p>
            <a:pPr marL="0" indent="0" algn="ctr">
              <a:buNone/>
            </a:pPr>
            <a:r>
              <a:rPr lang="en-US" sz="4000" b="1" dirty="0">
                <a:solidFill>
                  <a:schemeClr val="bg1"/>
                </a:solidFill>
                <a:latin typeface="Arial"/>
                <a:ea typeface="+mn-lt"/>
                <a:cs typeface="+mn-lt"/>
              </a:rPr>
              <a:t>(by Eddie James)</a:t>
            </a:r>
          </a:p>
        </p:txBody>
      </p:sp>
    </p:spTree>
    <p:extLst>
      <p:ext uri="{BB962C8B-B14F-4D97-AF65-F5344CB8AC3E}">
        <p14:creationId xmlns:p14="http://schemas.microsoft.com/office/powerpoint/2010/main" val="181111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bondage I am fee yeah Now if you believe in it sing with me and say</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36770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”My Soul Longs For You”</a:t>
            </a:r>
          </a:p>
          <a:p>
            <a:pPr marL="0" indent="0" algn="ctr">
              <a:buNone/>
            </a:pPr>
            <a:r>
              <a:rPr lang="en-US" sz="4400" b="1" dirty="0">
                <a:solidFill>
                  <a:schemeClr val="bg1"/>
                </a:solidFill>
                <a:latin typeface="Arial"/>
                <a:ea typeface="+mn-lt"/>
                <a:cs typeface="+mn-lt"/>
              </a:rPr>
              <a:t>(Jesus Culture )</a:t>
            </a:r>
          </a:p>
        </p:txBody>
      </p:sp>
    </p:spTree>
    <p:extLst>
      <p:ext uri="{BB962C8B-B14F-4D97-AF65-F5344CB8AC3E}">
        <p14:creationId xmlns:p14="http://schemas.microsoft.com/office/powerpoint/2010/main" val="1919701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soul longs for You My soul longs for You Nothing else will do Nothing else will do My soul longs for</a:t>
            </a:r>
          </a:p>
        </p:txBody>
      </p:sp>
    </p:spTree>
    <p:extLst>
      <p:ext uri="{BB962C8B-B14F-4D97-AF65-F5344CB8AC3E}">
        <p14:creationId xmlns:p14="http://schemas.microsoft.com/office/powerpoint/2010/main" val="253212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My soul longs for You Nothing else will do My soul longs for You My soul longs for You Nothing</a:t>
            </a:r>
          </a:p>
        </p:txBody>
      </p:sp>
    </p:spTree>
    <p:extLst>
      <p:ext uri="{BB962C8B-B14F-4D97-AF65-F5344CB8AC3E}">
        <p14:creationId xmlns:p14="http://schemas.microsoft.com/office/powerpoint/2010/main" val="1516234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else will do Nothing else will do My soul longs for You My soul longs for You Nothing else will do</a:t>
            </a:r>
          </a:p>
        </p:txBody>
      </p:sp>
    </p:spTree>
    <p:extLst>
      <p:ext uri="{BB962C8B-B14F-4D97-AF65-F5344CB8AC3E}">
        <p14:creationId xmlns:p14="http://schemas.microsoft.com/office/powerpoint/2010/main" val="3129594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will do I believe You will come like the rain I believe You will come like the rain, oh And I</a:t>
            </a:r>
          </a:p>
        </p:txBody>
      </p:sp>
    </p:spTree>
    <p:extLst>
      <p:ext uri="{BB962C8B-B14F-4D97-AF65-F5344CB8AC3E}">
        <p14:creationId xmlns:p14="http://schemas.microsoft.com/office/powerpoint/2010/main" val="986412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You will come like the rain I believe You will come like the rain My soul longs for You My soul</a:t>
            </a:r>
          </a:p>
        </p:txBody>
      </p:sp>
    </p:spTree>
    <p:extLst>
      <p:ext uri="{BB962C8B-B14F-4D97-AF65-F5344CB8AC3E}">
        <p14:creationId xmlns:p14="http://schemas.microsoft.com/office/powerpoint/2010/main" val="1196799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longs for You Nothing else will do Nothing else will do My soul longs for You My soul longs for You My</a:t>
            </a:r>
          </a:p>
        </p:txBody>
      </p:sp>
    </p:spTree>
    <p:extLst>
      <p:ext uri="{BB962C8B-B14F-4D97-AF65-F5344CB8AC3E}">
        <p14:creationId xmlns:p14="http://schemas.microsoft.com/office/powerpoint/2010/main" val="2586514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soul longs for You My soul longs for You Nothing else will do Nothing else will do I believe You will</a:t>
            </a:r>
          </a:p>
        </p:txBody>
      </p:sp>
    </p:spTree>
    <p:extLst>
      <p:ext uri="{BB962C8B-B14F-4D97-AF65-F5344CB8AC3E}">
        <p14:creationId xmlns:p14="http://schemas.microsoft.com/office/powerpoint/2010/main" val="4144182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like the rain I believe You will come like the rain, I believe it I believe You will come like the rain</a:t>
            </a:r>
          </a:p>
        </p:txBody>
      </p:sp>
    </p:spTree>
    <p:extLst>
      <p:ext uri="{BB962C8B-B14F-4D97-AF65-F5344CB8AC3E}">
        <p14:creationId xmlns:p14="http://schemas.microsoft.com/office/powerpoint/2010/main" val="184819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jump higher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believe You will come like the rain You'll come like the rain You'll come like the rain You'll come like the</a:t>
            </a:r>
          </a:p>
        </p:txBody>
      </p:sp>
    </p:spTree>
    <p:extLst>
      <p:ext uri="{BB962C8B-B14F-4D97-AF65-F5344CB8AC3E}">
        <p14:creationId xmlns:p14="http://schemas.microsoft.com/office/powerpoint/2010/main" val="3551381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rain You'll come like the rain, oh You'll come like the rain You'll come like the rain You'll come like the rain</a:t>
            </a:r>
          </a:p>
        </p:txBody>
      </p:sp>
    </p:spTree>
    <p:extLst>
      <p:ext uri="{BB962C8B-B14F-4D97-AF65-F5344CB8AC3E}">
        <p14:creationId xmlns:p14="http://schemas.microsoft.com/office/powerpoint/2010/main" val="772323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like the rain Oh, I believe, I believe I see the cloud and oh, the rain is coming And oh, the rain is</a:t>
            </a:r>
          </a:p>
        </p:txBody>
      </p:sp>
    </p:spTree>
    <p:extLst>
      <p:ext uri="{BB962C8B-B14F-4D97-AF65-F5344CB8AC3E}">
        <p14:creationId xmlns:p14="http://schemas.microsoft.com/office/powerpoint/2010/main" val="4163150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coming Oh, revival, revival rain Oh, I see the clouds</a:t>
            </a:r>
          </a:p>
          <a:p>
            <a:pPr marL="0" indent="0" algn="ctr">
              <a:buNone/>
            </a:pPr>
            <a:r>
              <a:rPr lang="en-US" sz="4000" dirty="0">
                <a:solidFill>
                  <a:schemeClr val="bg1"/>
                </a:solidFill>
                <a:latin typeface="Arial"/>
                <a:ea typeface="+mn-lt"/>
                <a:cs typeface="+mn-lt"/>
              </a:rPr>
              <a:t>It's coming, coming, it's coming I believe, I believe</a:t>
            </a:r>
          </a:p>
        </p:txBody>
      </p:sp>
    </p:spTree>
    <p:extLst>
      <p:ext uri="{BB962C8B-B14F-4D97-AF65-F5344CB8AC3E}">
        <p14:creationId xmlns:p14="http://schemas.microsoft.com/office/powerpoint/2010/main" val="6276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you're mighty to save And I believe, you pour out your spirit upon all, please God I believe, I</a:t>
            </a:r>
          </a:p>
        </p:txBody>
      </p:sp>
    </p:spTree>
    <p:extLst>
      <p:ext uri="{BB962C8B-B14F-4D97-AF65-F5344CB8AC3E}">
        <p14:creationId xmlns:p14="http://schemas.microsoft.com/office/powerpoint/2010/main" val="176954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believe, I believe You're pouring down Oh, it's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rain, it's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rain, I believe So let it rain, let it rain, </a:t>
            </a:r>
          </a:p>
        </p:txBody>
      </p:sp>
    </p:spTree>
    <p:extLst>
      <p:ext uri="{BB962C8B-B14F-4D97-AF65-F5344CB8AC3E}">
        <p14:creationId xmlns:p14="http://schemas.microsoft.com/office/powerpoint/2010/main" val="3852984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it rain, let it rain Let it rain, let it rain, let it rain, let it rain Jesus, lift Your voice tonight, we're thirsty, God</a:t>
            </a:r>
          </a:p>
        </p:txBody>
      </p:sp>
    </p:spTree>
    <p:extLst>
      <p:ext uri="{BB962C8B-B14F-4D97-AF65-F5344CB8AC3E}">
        <p14:creationId xmlns:p14="http://schemas.microsoft.com/office/powerpoint/2010/main" val="871193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“Dance with Me”</a:t>
            </a:r>
          </a:p>
          <a:p>
            <a:pPr marL="0" indent="0" algn="ctr">
              <a:buNone/>
            </a:pPr>
            <a:r>
              <a:rPr lang="en-US" sz="4400" b="1" dirty="0">
                <a:solidFill>
                  <a:schemeClr val="bg1"/>
                </a:solidFill>
                <a:latin typeface="Arial"/>
                <a:ea typeface="+mn-lt"/>
                <a:cs typeface="+mn-lt"/>
              </a:rPr>
              <a:t>(Paul Wilbur)</a:t>
            </a:r>
          </a:p>
        </p:txBody>
      </p:sp>
    </p:spTree>
    <p:extLst>
      <p:ext uri="{BB962C8B-B14F-4D97-AF65-F5344CB8AC3E}">
        <p14:creationId xmlns:p14="http://schemas.microsoft.com/office/powerpoint/2010/main" val="2369420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Dance with me O lover of my soul To the song of all songs Romance me O lover of my soul To the song</a:t>
            </a:r>
          </a:p>
        </p:txBody>
      </p:sp>
    </p:spTree>
    <p:extLst>
      <p:ext uri="{BB962C8B-B14F-4D97-AF65-F5344CB8AC3E}">
        <p14:creationId xmlns:p14="http://schemas.microsoft.com/office/powerpoint/2010/main" val="1913547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of all songs Behold You have come Over the hills Upon the mountains To me You have run My beloved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73162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than before yeah</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192478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captured my heart With You I will go You are my love You are my fair one Winter is past And the</a:t>
            </a:r>
          </a:p>
        </p:txBody>
      </p:sp>
    </p:spTree>
    <p:extLst>
      <p:ext uri="{BB962C8B-B14F-4D97-AF65-F5344CB8AC3E}">
        <p14:creationId xmlns:p14="http://schemas.microsoft.com/office/powerpoint/2010/main" val="2864893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springtime has come Dance with me.</a:t>
            </a:r>
          </a:p>
        </p:txBody>
      </p:sp>
    </p:spTree>
    <p:extLst>
      <p:ext uri="{BB962C8B-B14F-4D97-AF65-F5344CB8AC3E}">
        <p14:creationId xmlns:p14="http://schemas.microsoft.com/office/powerpoint/2010/main" val="2340963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err="1">
                <a:solidFill>
                  <a:schemeClr val="bg1"/>
                </a:solidFill>
                <a:latin typeface="Arial"/>
                <a:ea typeface="+mn-lt"/>
                <a:cs typeface="+mn-lt"/>
              </a:rPr>
              <a:t>Yeshua</a:t>
            </a:r>
            <a:r>
              <a:rPr lang="en-US" sz="4400" b="1" dirty="0">
                <a:solidFill>
                  <a:schemeClr val="bg1"/>
                </a:solidFill>
                <a:latin typeface="Arial"/>
                <a:ea typeface="+mn-lt"/>
                <a:cs typeface="+mn-lt"/>
              </a:rPr>
              <a:t>”</a:t>
            </a:r>
          </a:p>
          <a:p>
            <a:pPr marL="0" indent="0" algn="ctr">
              <a:buNone/>
            </a:pPr>
            <a:r>
              <a:rPr lang="en-US" sz="4400" b="1" dirty="0">
                <a:solidFill>
                  <a:schemeClr val="bg1"/>
                </a:solidFill>
                <a:latin typeface="Arial"/>
                <a:ea typeface="+mn-lt"/>
                <a:cs typeface="+mn-lt"/>
              </a:rPr>
              <a:t>(Jesus Image)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98751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beloved is the most beautiful Among thousands and thousands My beloved is the most beautiful</a:t>
            </a:r>
          </a:p>
        </p:txBody>
      </p:sp>
    </p:spTree>
    <p:extLst>
      <p:ext uri="{BB962C8B-B14F-4D97-AF65-F5344CB8AC3E}">
        <p14:creationId xmlns:p14="http://schemas.microsoft.com/office/powerpoint/2010/main" val="3463059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Among thousands and thousands My beloved is the most beautiful Among thousands and thousands My</a:t>
            </a:r>
          </a:p>
        </p:txBody>
      </p:sp>
    </p:spTree>
    <p:extLst>
      <p:ext uri="{BB962C8B-B14F-4D97-AF65-F5344CB8AC3E}">
        <p14:creationId xmlns:p14="http://schemas.microsoft.com/office/powerpoint/2010/main" val="1022434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beloved is the most beautiful Among thousands and thousands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a:t>
            </a:r>
          </a:p>
        </p:txBody>
      </p:sp>
    </p:spTree>
    <p:extLst>
      <p:ext uri="{BB962C8B-B14F-4D97-AF65-F5344CB8AC3E}">
        <p14:creationId xmlns:p14="http://schemas.microsoft.com/office/powerpoint/2010/main" val="1022971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My beloved is the most beautiful</a:t>
            </a:r>
          </a:p>
          <a:p>
            <a:pPr marL="0" indent="0" algn="ctr">
              <a:buNone/>
            </a:pPr>
            <a:r>
              <a:rPr lang="en-US" sz="4000" dirty="0">
                <a:solidFill>
                  <a:schemeClr val="bg1"/>
                </a:solidFill>
                <a:latin typeface="Arial"/>
                <a:ea typeface="+mn-lt"/>
                <a:cs typeface="+mn-lt"/>
              </a:rPr>
              <a:t>Among thousands and thousands My beloved is the</a:t>
            </a:r>
          </a:p>
        </p:txBody>
      </p:sp>
    </p:spTree>
    <p:extLst>
      <p:ext uri="{BB962C8B-B14F-4D97-AF65-F5344CB8AC3E}">
        <p14:creationId xmlns:p14="http://schemas.microsoft.com/office/powerpoint/2010/main" val="4287866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most beautiful Among thousands and thousands </a:t>
            </a:r>
            <a:r>
              <a:rPr lang="en-US" sz="4400" dirty="0" err="1">
                <a:solidFill>
                  <a:schemeClr val="bg1"/>
                </a:solidFill>
                <a:latin typeface="Arial"/>
                <a:ea typeface="+mn-lt"/>
                <a:cs typeface="+mn-lt"/>
              </a:rPr>
              <a:t>Yeshua</a:t>
            </a:r>
            <a:r>
              <a:rPr lang="en-US" sz="4400" dirty="0">
                <a:solidFill>
                  <a:schemeClr val="bg1"/>
                </a:solidFill>
                <a:latin typeface="Arial"/>
                <a:ea typeface="+mn-lt"/>
                <a:cs typeface="+mn-lt"/>
              </a:rPr>
              <a:t> ahh ah </a:t>
            </a:r>
            <a:r>
              <a:rPr lang="en-US" sz="4400" dirty="0" err="1">
                <a:solidFill>
                  <a:schemeClr val="bg1"/>
                </a:solidFill>
                <a:latin typeface="Arial"/>
                <a:ea typeface="+mn-lt"/>
                <a:cs typeface="+mn-lt"/>
              </a:rPr>
              <a:t>ah</a:t>
            </a:r>
            <a:r>
              <a:rPr lang="en-US" sz="4400" dirty="0">
                <a:solidFill>
                  <a:schemeClr val="bg1"/>
                </a:solidFill>
                <a:latin typeface="Arial"/>
                <a:ea typeface="+mn-lt"/>
                <a:cs typeface="+mn-lt"/>
              </a:rPr>
              <a:t>, ahh ah </a:t>
            </a:r>
            <a:r>
              <a:rPr lang="en-US" sz="4400" dirty="0" err="1">
                <a:solidFill>
                  <a:schemeClr val="bg1"/>
                </a:solidFill>
                <a:latin typeface="Arial"/>
                <a:ea typeface="+mn-lt"/>
                <a:cs typeface="+mn-lt"/>
              </a:rPr>
              <a:t>ah</a:t>
            </a:r>
            <a:r>
              <a:rPr lang="en-US" sz="4400" dirty="0">
                <a:solidFill>
                  <a:schemeClr val="bg1"/>
                </a:solidFill>
                <a:latin typeface="Arial"/>
                <a:ea typeface="+mn-lt"/>
                <a:cs typeface="+mn-lt"/>
              </a:rPr>
              <a:t> (say</a:t>
            </a:r>
          </a:p>
        </p:txBody>
      </p:sp>
    </p:spTree>
    <p:extLst>
      <p:ext uri="{BB962C8B-B14F-4D97-AF65-F5344CB8AC3E}">
        <p14:creationId xmlns:p14="http://schemas.microsoft.com/office/powerpoint/2010/main" val="72345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his name)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Pour</a:t>
            </a:r>
          </a:p>
        </p:txBody>
      </p:sp>
    </p:spTree>
    <p:extLst>
      <p:ext uri="{BB962C8B-B14F-4D97-AF65-F5344CB8AC3E}">
        <p14:creationId xmlns:p14="http://schemas.microsoft.com/office/powerpoint/2010/main" val="2161933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on Jesus Pour your all upon his feet Pour your all, pour your all, pour your all Pour your love on</a:t>
            </a:r>
          </a:p>
        </p:txBody>
      </p:sp>
    </p:spTree>
    <p:extLst>
      <p:ext uri="{BB962C8B-B14F-4D97-AF65-F5344CB8AC3E}">
        <p14:creationId xmlns:p14="http://schemas.microsoft.com/office/powerpoint/2010/main" val="314555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(God thank you for freedom!) Freedom (freedom) Freedom (I love you Jesus) Freedom (for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God We behold You tonight Jesus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(Come on, come on)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a:t>
            </a:r>
          </a:p>
        </p:txBody>
      </p:sp>
    </p:spTree>
    <p:extLst>
      <p:ext uri="{BB962C8B-B14F-4D97-AF65-F5344CB8AC3E}">
        <p14:creationId xmlns:p14="http://schemas.microsoft.com/office/powerpoint/2010/main" val="1462655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ah,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(come on, look at his face) My beloved is the most beautiful Among thousands and</a:t>
            </a:r>
          </a:p>
        </p:txBody>
      </p:sp>
    </p:spTree>
    <p:extLst>
      <p:ext uri="{BB962C8B-B14F-4D97-AF65-F5344CB8AC3E}">
        <p14:creationId xmlns:p14="http://schemas.microsoft.com/office/powerpoint/2010/main" val="3721928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thousands My beloved is the most beautiful Among thousands and thousands My beloved is</a:t>
            </a:r>
          </a:p>
        </p:txBody>
      </p:sp>
    </p:spTree>
    <p:extLst>
      <p:ext uri="{BB962C8B-B14F-4D97-AF65-F5344CB8AC3E}">
        <p14:creationId xmlns:p14="http://schemas.microsoft.com/office/powerpoint/2010/main" val="1078287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most beautiful Among thousands and thousands My beloved is the most beautiful Among thousands, </a:t>
            </a:r>
          </a:p>
        </p:txBody>
      </p:sp>
    </p:spTree>
    <p:extLst>
      <p:ext uri="{BB962C8B-B14F-4D97-AF65-F5344CB8AC3E}">
        <p14:creationId xmlns:p14="http://schemas.microsoft.com/office/powerpoint/2010/main" val="22881914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(come on)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(come on, sing)</a:t>
            </a:r>
          </a:p>
        </p:txBody>
      </p:sp>
    </p:spTree>
    <p:extLst>
      <p:ext uri="{BB962C8B-B14F-4D97-AF65-F5344CB8AC3E}">
        <p14:creationId xmlns:p14="http://schemas.microsoft.com/office/powerpoint/2010/main" val="4159547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And Yours is the kingdom Yours is the power Yours is the glory</a:t>
            </a:r>
          </a:p>
        </p:txBody>
      </p:sp>
    </p:spTree>
    <p:extLst>
      <p:ext uri="{BB962C8B-B14F-4D97-AF65-F5344CB8AC3E}">
        <p14:creationId xmlns:p14="http://schemas.microsoft.com/office/powerpoint/2010/main" val="108065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Amen And Yours is the kingdom Yours is the power Yours is the glory forever, Amen Oh Yours is</a:t>
            </a:r>
          </a:p>
        </p:txBody>
      </p:sp>
    </p:spTree>
    <p:extLst>
      <p:ext uri="{BB962C8B-B14F-4D97-AF65-F5344CB8AC3E}">
        <p14:creationId xmlns:p14="http://schemas.microsoft.com/office/powerpoint/2010/main" val="2254556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the kingdom Yours is the power Yours is the glory forever, Amen Oh Yours is the kingdom</a:t>
            </a:r>
          </a:p>
        </p:txBody>
      </p:sp>
    </p:spTree>
    <p:extLst>
      <p:ext uri="{BB962C8B-B14F-4D97-AF65-F5344CB8AC3E}">
        <p14:creationId xmlns:p14="http://schemas.microsoft.com/office/powerpoint/2010/main" val="1611458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Yours is the power Yours is the glory forever, Amen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056880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ahh ah  ah(say His name)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And Yours is the</a:t>
            </a:r>
          </a:p>
        </p:txBody>
      </p:sp>
    </p:spTree>
    <p:extLst>
      <p:ext uri="{BB962C8B-B14F-4D97-AF65-F5344CB8AC3E}">
        <p14:creationId xmlns:p14="http://schemas.microsoft.com/office/powerpoint/2010/main" val="123794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a:t>
            </a:r>
          </a:p>
        </p:txBody>
      </p:sp>
    </p:spTree>
    <p:extLst>
      <p:ext uri="{BB962C8B-B14F-4D97-AF65-F5344CB8AC3E}">
        <p14:creationId xmlns:p14="http://schemas.microsoft.com/office/powerpoint/2010/main" val="13650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kingdom Yours is the power Yours is the glory forever, Amen And Yours is the kingdom Yours is the</a:t>
            </a:r>
          </a:p>
        </p:txBody>
      </p:sp>
    </p:spTree>
    <p:extLst>
      <p:ext uri="{BB962C8B-B14F-4D97-AF65-F5344CB8AC3E}">
        <p14:creationId xmlns:p14="http://schemas.microsoft.com/office/powerpoint/2010/main" val="2331837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Yours is the glory forever, Amen And Yours is the kingdom Yours is the power Yours is the glory</a:t>
            </a:r>
          </a:p>
        </p:txBody>
      </p:sp>
    </p:spTree>
    <p:extLst>
      <p:ext uri="{BB962C8B-B14F-4D97-AF65-F5344CB8AC3E}">
        <p14:creationId xmlns:p14="http://schemas.microsoft.com/office/powerpoint/2010/main" val="1723114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Amen And Yours is the kingdom Yours is the power Yours is the glory forever, Amen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a:t>
            </a:r>
          </a:p>
        </p:txBody>
      </p:sp>
    </p:spTree>
    <p:extLst>
      <p:ext uri="{BB962C8B-B14F-4D97-AF65-F5344CB8AC3E}">
        <p14:creationId xmlns:p14="http://schemas.microsoft.com/office/powerpoint/2010/main" val="3202275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ah(this is your time to</a:t>
            </a:r>
          </a:p>
        </p:txBody>
      </p:sp>
    </p:spTree>
    <p:extLst>
      <p:ext uri="{BB962C8B-B14F-4D97-AF65-F5344CB8AC3E}">
        <p14:creationId xmlns:p14="http://schemas.microsoft.com/office/powerpoint/2010/main" val="12565472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pour it out)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endParaRPr lang="en-US" sz="4000"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426847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36396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(Bethel Music)</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spin wilder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yeah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50147E0-FBC9-4751-9AB2-1349EF2B48E3}"/>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9E80B262-1BEC-29D8-287B-D6D8B4D9425D}"/>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540452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If They Did It Then We Can Do It Now</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Job 1:1-12</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December 22,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with a beard and a person raising his hand&#10;&#10;Description automatically generated">
            <a:extLst>
              <a:ext uri="{FF2B5EF4-FFF2-40B4-BE49-F238E27FC236}">
                <a16:creationId xmlns:a16="http://schemas.microsoft.com/office/drawing/2014/main" id="{34EC2057-689E-7D90-5A61-E8ADB9B14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5715000" cy="4114801"/>
          </a:xfrm>
          <a:prstGeom prst="rect">
            <a:avLst/>
          </a:prstGeom>
        </p:spPr>
      </p:pic>
      <p:pic>
        <p:nvPicPr>
          <p:cNvPr id="9" name="Picture 8" descr="A group of people smiling for a photo&#10;&#10;Description automatically generated">
            <a:extLst>
              <a:ext uri="{FF2B5EF4-FFF2-40B4-BE49-F238E27FC236}">
                <a16:creationId xmlns:a16="http://schemas.microsoft.com/office/drawing/2014/main" id="{26C82F0C-B5E2-B173-D4DD-00DE40404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743198"/>
            <a:ext cx="6482862" cy="4114801"/>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1581150"/>
            <a:ext cx="1549399" cy="116205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Job 1:1-12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There was a man in the land of Uz, whose name was Job; and that man was blameless and upright, and one who feared God and shunned evil. 2 And seven sons and three daughters were born to him. 3 Also, his possessions were seven thousand sheep, three thousand camels, five hundred yoke of oxen, five hundred female donkeys, and a very large household, so that this man was the greatest of all the people of the East.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438681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4 Now his sons would go and feast in their houses, each on his appointed day, and would send and invite their three sisters to eat and drink with them. 5 So it was, when the days of feasting had run their course, that Job would send and sanctify them, and he would rise early in the morning and offer burnt offerings according to the number of them all. For Job said, "It may be that my sons have sinned and cursed God in their hearts." Thus Job did regularly.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6 Now there was a day when the sons of God came to present themselves before the LORD, and Satan also came among them. 7 And the LORD said to Satan, "From where do you come?" So Satan answered the LORD and said, "From going to and </a:t>
            </a:r>
            <a:r>
              <a:rPr lang="en-US" sz="3600" dirty="0" err="1">
                <a:effectLst/>
                <a:latin typeface="Verdana" panose="020B0604030504040204" pitchFamily="34" charset="0"/>
                <a:ea typeface="Calibri" panose="020F0502020204030204" pitchFamily="34" charset="0"/>
                <a:cs typeface="Times New Roman" panose="02020603050405020304" pitchFamily="18" charset="0"/>
              </a:rPr>
              <a:t>fro</a:t>
            </a:r>
            <a:r>
              <a:rPr lang="en-US" sz="3600" dirty="0">
                <a:effectLst/>
                <a:latin typeface="Verdana" panose="020B0604030504040204" pitchFamily="34" charset="0"/>
                <a:ea typeface="Calibri" panose="020F0502020204030204" pitchFamily="34" charset="0"/>
                <a:cs typeface="Times New Roman" panose="02020603050405020304" pitchFamily="18" charset="0"/>
              </a:rPr>
              <a:t> on the earth, and from walking back and forth on it." 8 Then the LORD said to Satan, "Have you considered My servant Job, that there is none like him on the earth, a blameless and upright man, one who fears God and shuns evil?"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500" b="1" dirty="0">
                <a:effectLst/>
                <a:latin typeface="Verdana" panose="020B0604030504040204" pitchFamily="34" charset="0"/>
                <a:ea typeface="Calibri" panose="020F0502020204030204" pitchFamily="34" charset="0"/>
                <a:cs typeface="Times New Roman" panose="02020603050405020304" pitchFamily="18" charset="0"/>
              </a:rPr>
              <a:t> </a:t>
            </a:r>
            <a:r>
              <a:rPr lang="en-US" sz="3500" dirty="0">
                <a:effectLst/>
                <a:latin typeface="Verdana" panose="020B0604030504040204" pitchFamily="34" charset="0"/>
                <a:ea typeface="Calibri" panose="020F0502020204030204" pitchFamily="34" charset="0"/>
                <a:cs typeface="Times New Roman" panose="02020603050405020304" pitchFamily="18" charset="0"/>
              </a:rPr>
              <a:t> 9 So Satan answered the LORD and said, "Does Job fear God for nothing? 10 Have You not made a hedge around him, around his household, and around all that he has on every side? You have blessed the work of his hands, and his possessions have increased in the land. 11 But now, stretch out Your hand and touch all that he has, and he will surely curse You to Your face!" 12 So the LORD said to Satan, "Behold, all that he has is in your power; only do not lay a hand on his person." So Satan went out from the presence of the LORD.</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5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My brethren, take the prophets, who spoke in the name of the Lord, as an example of suffering and patience. 11 Indeed we count them blessed who endure. You have heard of the perseverance of Job and seen the end intended by the Lord--that the Lord is very compassionate and merciful.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RIGHTEOUSNESS OF JOB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STEADFASTNESS OF JOB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INTEGRITY OF JOB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RIGHTEOUSNESS OF JOB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Job’s Relationship with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love Him because He first loved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8:3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if anyone loves God, this one is known by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lift my hands higher than before I want to love you more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worship deeper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"Nevertheless the solid foundation of God stands, having this seal: "The Lord knows those who are His," and, "Let everyone who names the name of Christ depart from iniquity."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Job’s Concern for His Family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if anyone does not provide for his own, and especially for those of his household, he has denied the faith and is worse than an unbeliever."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So it was, when the days of feasting had run their course, that Job would send and sanctify them, and he would rise early in the morning and offer burnt offerings according to the number of them all. For Job said, "It may be that my sons have sinned and cursed God in their hearts." Thus Job did regularly.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STEADFASTNESS OF JOB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Hebrews 12:1-2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Job Was Not Controlled by Wealth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1:21-22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And he said: "Naked I came from my mother's womb, And naked shall I return there. The LORD gave, and the LORD has taken away; Blessed be the name of the LORD." 22 In all this Job did not sin nor charge God with wrong.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Withstood Discouragement from Friends &amp; Family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his wife said to him, "Do you still hold fast to your integrity? Curse God and die!"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17541</TotalTime>
  <Words>3590</Words>
  <Application>Microsoft Office PowerPoint</Application>
  <PresentationFormat>Widescreen</PresentationFormat>
  <Paragraphs>304</Paragraphs>
  <Slides>121</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121</vt:i4>
      </vt:variant>
    </vt:vector>
  </HeadingPairs>
  <TitlesOfParts>
    <vt:vector size="134"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814</cp:revision>
  <dcterms:created xsi:type="dcterms:W3CDTF">2009-08-18T08:19:59Z</dcterms:created>
  <dcterms:modified xsi:type="dcterms:W3CDTF">2024-12-21T20:37:41Z</dcterms:modified>
</cp:coreProperties>
</file>