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39"/>
  </p:notesMasterIdLst>
  <p:handoutMasterIdLst>
    <p:handoutMasterId r:id="rId40"/>
  </p:handoutMasterIdLst>
  <p:sldIdLst>
    <p:sldId id="1616"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969" r:id="rId30"/>
    <p:sldId id="970" r:id="rId31"/>
    <p:sldId id="971" r:id="rId32"/>
    <p:sldId id="972" r:id="rId33"/>
    <p:sldId id="973" r:id="rId34"/>
    <p:sldId id="974" r:id="rId35"/>
    <p:sldId id="975" r:id="rId36"/>
    <p:sldId id="1597"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1/27/2025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1/27/2025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1/27/2025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988E7206-D590-45D3-AC4F-403807CE287C}"/>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ED311F6E-E458-3B10-3EF3-D42459CE694A}"/>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7825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2:17-18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in all things He had to be made like His brethren, that He might be a merciful and faithful High Priest in things pertaining to God, to make propitiation for the sins of the people. 18 For in that He Himself has suffered, being tempted, He is able to aid those who are tempted.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For if you were cut out of the olive tree which is wild by nature, and were grafted contrary to nature into a cultivated olive tree, how much more will these, who are natural branches, be grafted into their own olive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What shall we say then? Is there unrighteousness with God? Certainly not! 15 For He says to Moses, "I will have mercy on whomever I will have mercy, and I will have compassion on whomever I will have compassion."  16 So then it is not of him who wills, nor of him who runs, but of God who shows mercy.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25 For I do not desire, brethren, that you should be ignorant of this mystery, lest you should be wise in your own opinion, that blindness in part has happened to Israel until the fullness of the Gentiles has come 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15:14-17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Simon has declared how God at the first visited the Gentiles to take out of them a people for His name. 15 And with this the words of the prophets agree, just as it is written: 16'After this I will return And will rebuild the tabernacle of David, which has fallen down; I will rebuild its ruins, And I will set it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So that the rest of mankind may seek the LORD, Even all the Gentiles who are called by My name, Says the LORD who does all these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26 And so all Israel will be saved, as it is written: "The Deliverer will come out of Zion, And He will turn away ungodliness from Jacob;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majority of Jews in the final generation before Christ’s return will turn to Christ for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Paul is using the term Israel for the “spiritual” nation of Israel made up of everyone—Jew and Gentile—who has received salvation through faith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Israel as a whole will have a role in Christ’s Kingdom. Their identity as a people won’t be discarded. God chose the nation of Israel, and he has never rejected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And so means “in this way” or “this is how,” referring to the necessity of faith in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27 For this is My covenant with them, When I take away their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Isaiah 59:20-21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20 "The Redeemer will come to Zion, And to those who turn from transgression in Jacob," Says the LORD. 21 "As for Me," says the LORD, "this is My covenant with them: My Spirit who is upon you, and My words which I have put in your mouth, shall not depart from your mouth, nor from the mouth of your descendants, nor from the mouth of your descendants' descendants," says the LORD, "from this time and forevermore."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Oh, that the salvation of Israel would come out of Zion! When the LORD brings back the captivity of His people, Let Jacob rejoice and Israel be glad.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Oh, that the salvation of Israel would come out of Zion! When God brings back the captivity of His people, Let Jacob rejoice and Israel be glad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31:33-34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But this is the covenant that I will make with the house of Israel after those days, says the LORD: I will put My law in their minds, and write it on their hearts; and I will be their God, and they shall be My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No more shall every man teach his neighbor, and every man his brother, saying, 'Know the LORD,' for they all shall know Me, from the least of them to the greatest of them, says the LORD. For I will forgive their iniquity, and their sin I will remember no 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Deliverer will come out of Zion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11:21-27</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22,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11:21-27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if God did not spare the natural branches, He may not spare you either. 22 Therefore consider the goodness and severity of God: on those who fell, severity; but toward you, goodness, if you continue in His goodness. Otherwise you also will be cut off.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25 For I do not desire, brethren, that you should be ignorant of this mystery, lest you should be wise in your own opinion, that blindness in part has happened to Israel until the fullness of the Gentiles has come in. 26 And so all Israel will be saved, as it is written: "The Deliverer will come out of Zion, And He will turn away ungodliness from Jacob; 27 For this is My covenant with them, When I take away their sins."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21 For if God did not spare the natural branches, He may not spare you either.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21 For if God did not spare the natural branches, He may not spare you either.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22 Therefore consider the goodness and severity of God: on those who fell, severity; but toward you, goodness, if you continue in His goodness. Otherwise you also will be cut off.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23 And they also, if they do not continue in unbelief, will be grafted in, for God is able to graft them in again.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16678</TotalTime>
  <Words>1684</Words>
  <Application>Microsoft Office PowerPoint</Application>
  <PresentationFormat>Widescreen</PresentationFormat>
  <Paragraphs>134</Paragraphs>
  <Slides>35</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805</cp:revision>
  <dcterms:created xsi:type="dcterms:W3CDTF">2009-08-18T08:19:59Z</dcterms:created>
  <dcterms:modified xsi:type="dcterms:W3CDTF">2025-01-27T21:45:36Z</dcterms:modified>
</cp:coreProperties>
</file>