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21"/>
  </p:notesMasterIdLst>
  <p:handoutMasterIdLst>
    <p:handoutMasterId r:id="rId122"/>
  </p:handoutMasterIdLst>
  <p:sldIdLst>
    <p:sldId id="1630" r:id="rId5"/>
    <p:sldId id="1014" r:id="rId6"/>
    <p:sldId id="1041" r:id="rId7"/>
    <p:sldId id="1042" r:id="rId8"/>
    <p:sldId id="1043" r:id="rId9"/>
    <p:sldId id="1044" r:id="rId10"/>
    <p:sldId id="1045" r:id="rId11"/>
    <p:sldId id="1004" r:id="rId12"/>
    <p:sldId id="1005" r:id="rId13"/>
    <p:sldId id="1006" r:id="rId14"/>
    <p:sldId id="1405" r:id="rId15"/>
    <p:sldId id="1406" r:id="rId16"/>
    <p:sldId id="1407" r:id="rId17"/>
    <p:sldId id="1408" r:id="rId18"/>
    <p:sldId id="1011" r:id="rId19"/>
    <p:sldId id="1012" r:id="rId20"/>
    <p:sldId id="1013" r:id="rId21"/>
    <p:sldId id="1381" r:id="rId22"/>
    <p:sldId id="1382" r:id="rId23"/>
    <p:sldId id="1383" r:id="rId24"/>
    <p:sldId id="1384" r:id="rId25"/>
    <p:sldId id="459" r:id="rId26"/>
    <p:sldId id="1429" r:id="rId27"/>
    <p:sldId id="461" r:id="rId28"/>
    <p:sldId id="1430" r:id="rId29"/>
    <p:sldId id="463" r:id="rId30"/>
    <p:sldId id="991" r:id="rId31"/>
    <p:sldId id="1431" r:id="rId32"/>
    <p:sldId id="466" r:id="rId33"/>
    <p:sldId id="467" r:id="rId34"/>
    <p:sldId id="468" r:id="rId35"/>
    <p:sldId id="469" r:id="rId36"/>
    <p:sldId id="470" r:id="rId37"/>
    <p:sldId id="471" r:id="rId38"/>
    <p:sldId id="1432" r:id="rId39"/>
    <p:sldId id="1433" r:id="rId40"/>
    <p:sldId id="1434" r:id="rId41"/>
    <p:sldId id="1435" r:id="rId42"/>
    <p:sldId id="1436" r:id="rId43"/>
    <p:sldId id="1638" r:id="rId44"/>
    <p:sldId id="1641" r:id="rId45"/>
    <p:sldId id="1642" r:id="rId46"/>
    <p:sldId id="1643" r:id="rId47"/>
    <p:sldId id="1644" r:id="rId48"/>
    <p:sldId id="1645" r:id="rId49"/>
    <p:sldId id="1646" r:id="rId50"/>
    <p:sldId id="1647" r:id="rId51"/>
    <p:sldId id="1648" r:id="rId52"/>
    <p:sldId id="1649" r:id="rId53"/>
    <p:sldId id="1650" r:id="rId54"/>
    <p:sldId id="1651" r:id="rId55"/>
    <p:sldId id="1652" r:id="rId56"/>
    <p:sldId id="1653" r:id="rId57"/>
    <p:sldId id="1654" r:id="rId58"/>
    <p:sldId id="1655" r:id="rId59"/>
    <p:sldId id="1360" r:id="rId60"/>
    <p:sldId id="1361" r:id="rId61"/>
    <p:sldId id="1362" r:id="rId62"/>
    <p:sldId id="1363" r:id="rId63"/>
    <p:sldId id="1228" r:id="rId64"/>
    <p:sldId id="1229" r:id="rId65"/>
    <p:sldId id="1230" r:id="rId66"/>
    <p:sldId id="370" r:id="rId67"/>
    <p:sldId id="371" r:id="rId68"/>
    <p:sldId id="372" r:id="rId69"/>
    <p:sldId id="1231" r:id="rId70"/>
    <p:sldId id="1232" r:id="rId71"/>
    <p:sldId id="319" r:id="rId72"/>
    <p:sldId id="993" r:id="rId73"/>
    <p:sldId id="1036" r:id="rId74"/>
    <p:sldId id="1632" r:id="rId75"/>
    <p:sldId id="460" r:id="rId76"/>
    <p:sldId id="826" r:id="rId77"/>
    <p:sldId id="999" r:id="rId78"/>
    <p:sldId id="1000" r:id="rId79"/>
    <p:sldId id="1001" r:id="rId80"/>
    <p:sldId id="1040" r:id="rId81"/>
    <p:sldId id="464" r:id="rId82"/>
    <p:sldId id="833" r:id="rId83"/>
    <p:sldId id="465" r:id="rId84"/>
    <p:sldId id="373" r:id="rId85"/>
    <p:sldId id="978" r:id="rId86"/>
    <p:sldId id="374" r:id="rId87"/>
    <p:sldId id="979" r:id="rId88"/>
    <p:sldId id="375" r:id="rId89"/>
    <p:sldId id="981" r:id="rId90"/>
    <p:sldId id="980" r:id="rId91"/>
    <p:sldId id="985" r:id="rId92"/>
    <p:sldId id="984" r:id="rId93"/>
    <p:sldId id="1003" r:id="rId94"/>
    <p:sldId id="983" r:id="rId95"/>
    <p:sldId id="1002" r:id="rId96"/>
    <p:sldId id="1016" r:id="rId97"/>
    <p:sldId id="1015" r:id="rId98"/>
    <p:sldId id="1026" r:id="rId99"/>
    <p:sldId id="1025" r:id="rId100"/>
    <p:sldId id="1024" r:id="rId101"/>
    <p:sldId id="1023" r:id="rId102"/>
    <p:sldId id="1598" r:id="rId103"/>
    <p:sldId id="1604" r:id="rId104"/>
    <p:sldId id="1605" r:id="rId105"/>
    <p:sldId id="1606" r:id="rId106"/>
    <p:sldId id="1614" r:id="rId107"/>
    <p:sldId id="1615" r:id="rId108"/>
    <p:sldId id="1616" r:id="rId109"/>
    <p:sldId id="1617" r:id="rId110"/>
    <p:sldId id="1618" r:id="rId111"/>
    <p:sldId id="969" r:id="rId112"/>
    <p:sldId id="970" r:id="rId113"/>
    <p:sldId id="971" r:id="rId114"/>
    <p:sldId id="972" r:id="rId115"/>
    <p:sldId id="973" r:id="rId116"/>
    <p:sldId id="974" r:id="rId117"/>
    <p:sldId id="975" r:id="rId118"/>
    <p:sldId id="1597" r:id="rId119"/>
    <p:sldId id="852" r:id="rId12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27356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8879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9887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7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3217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8849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1637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9225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369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1074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1/25/2025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748528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having predestined us to adoption as sons by Jesus Christ to Himself, according to the good pleasure of His will, 6 to the praise of the glory of His grace, by which He has made us accepted in the Beloved.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Restored to the King’s Table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9:9-13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the king called to Ziba, Saul's servant, and said to him, "I have given to your master's son all that belonged to Saul and to all his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You therefore, and your sons and your servants, shall work the land for him, and you shall bring in the harvest, that your master's son may have food to eat. But Mephibosheth your master's son shall eat bread at my table always." Now Ziba had fifteen sons and twenty servants.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Ziba said to the king, "According to all that my lord the king has commanded his servant, so will your servant do." "As for Mephibosheth," said the king, "he shall eat at my table like one of the king's sons."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Mephibosheth had a young son whose name was Micha. And all who dwelt in the house of Ziba were servants of Mephibosheth. 13 So Mephibosheth dwelt in Jerusalem, for he ate continually at the king's table. And he was lame in both his feet.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22:29-30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 bestow upon you a kingdom, just as My Father bestowed one upon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that you may eat and drink at My table in My kingdom, and sit on thrones judging the twelve tribes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Revelation 19:9-10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Then he said to me, "Write: 'Blessed are those who are called to the marriage supper of the Lamb!' " And he said to me, "These are the true sayings of God." 10 And I fell at his feet to worship him. But he said to me, "See that you do not do that! I am your fellow servant, and of your brethren who have the testimony of Jesus. Worship God! For the testimony of Jesus is the spirit of prophecy."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Trust in God”</a:t>
            </a:r>
          </a:p>
          <a:p>
            <a:pPr marL="0" indent="0" algn="ctr">
              <a:buNone/>
            </a:pPr>
            <a:r>
              <a:rPr lang="en-US" sz="4400" b="1" dirty="0">
                <a:solidFill>
                  <a:schemeClr val="bg1"/>
                </a:solidFill>
                <a:latin typeface="Arial"/>
                <a:ea typeface="+mn-lt"/>
                <a:cs typeface="+mn-lt"/>
              </a:rPr>
              <a:t>(Elevation Worship )</a:t>
            </a:r>
          </a:p>
        </p:txBody>
      </p:sp>
    </p:spTree>
    <p:extLst>
      <p:ext uri="{BB962C8B-B14F-4D97-AF65-F5344CB8AC3E}">
        <p14:creationId xmlns:p14="http://schemas.microsoft.com/office/powerpoint/2010/main" val="191970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Blessed Assurance, Jesus is mine He's been my fourth man in the fire, time after time Born of His</a:t>
            </a:r>
          </a:p>
        </p:txBody>
      </p:sp>
    </p:spTree>
    <p:extLst>
      <p:ext uri="{BB962C8B-B14F-4D97-AF65-F5344CB8AC3E}">
        <p14:creationId xmlns:p14="http://schemas.microsoft.com/office/powerpoint/2010/main" val="25321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Spirit, washed in His blood And what He did for me on Calvary is more than enough I trust in God, my</a:t>
            </a:r>
          </a:p>
        </p:txBody>
      </p:sp>
    </p:spTree>
    <p:extLst>
      <p:ext uri="{BB962C8B-B14F-4D97-AF65-F5344CB8AC3E}">
        <p14:creationId xmlns:p14="http://schemas.microsoft.com/office/powerpoint/2010/main" val="151623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Savior The one who will never fail He will never fail</a:t>
            </a:r>
          </a:p>
          <a:p>
            <a:pPr marL="0" indent="0" algn="ctr">
              <a:buNone/>
            </a:pPr>
            <a:r>
              <a:rPr lang="en-US" sz="4000" dirty="0">
                <a:solidFill>
                  <a:schemeClr val="bg1"/>
                </a:solidFill>
                <a:latin typeface="Arial"/>
                <a:ea typeface="+mn-lt"/>
                <a:cs typeface="+mn-lt"/>
              </a:rPr>
              <a:t>I trust in God, my Savior The one who will never fail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will never fail Perfect submission, all is at rest</a:t>
            </a:r>
          </a:p>
          <a:p>
            <a:pPr marL="0" indent="0" algn="ctr">
              <a:buNone/>
            </a:pPr>
            <a:r>
              <a:rPr lang="en-US" sz="4000" dirty="0">
                <a:solidFill>
                  <a:schemeClr val="bg1"/>
                </a:solidFill>
                <a:latin typeface="Arial"/>
                <a:ea typeface="+mn-lt"/>
                <a:cs typeface="+mn-lt"/>
              </a:rPr>
              <a:t>I know the author of tomorrow has ordered my steps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this is my story and this is my song I'm praising my risen King and Savior all the day long I trust in</a:t>
            </a:r>
          </a:p>
        </p:txBody>
      </p:sp>
    </p:spTree>
    <p:extLst>
      <p:ext uri="{BB962C8B-B14F-4D97-AF65-F5344CB8AC3E}">
        <p14:creationId xmlns:p14="http://schemas.microsoft.com/office/powerpoint/2010/main" val="119679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my Savior The one who will never fail He will never fail I trust in God, my Savior The one who will</a:t>
            </a:r>
          </a:p>
        </p:txBody>
      </p:sp>
    </p:spTree>
    <p:extLst>
      <p:ext uri="{BB962C8B-B14F-4D97-AF65-F5344CB8AC3E}">
        <p14:creationId xmlns:p14="http://schemas.microsoft.com/office/powerpoint/2010/main" val="258651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 fail He will never fail He didn't fail you then He won't fail you now I sought the Lord and He heard</a:t>
            </a:r>
          </a:p>
        </p:txBody>
      </p:sp>
    </p:spTree>
    <p:extLst>
      <p:ext uri="{BB962C8B-B14F-4D97-AF65-F5344CB8AC3E}">
        <p14:creationId xmlns:p14="http://schemas.microsoft.com/office/powerpoint/2010/main" val="414418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He answered I sought the Lord and He heard and He answered I sought the Lord and He heard</a:t>
            </a:r>
          </a:p>
        </p:txBody>
      </p:sp>
    </p:spTree>
    <p:extLst>
      <p:ext uri="{BB962C8B-B14F-4D97-AF65-F5344CB8AC3E}">
        <p14:creationId xmlns:p14="http://schemas.microsoft.com/office/powerpoint/2010/main" val="1848197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He answered That's why I trust Him, that's why I trust Him I sought the Lord and He heard and He</a:t>
            </a:r>
          </a:p>
        </p:txBody>
      </p:sp>
    </p:spTree>
    <p:extLst>
      <p:ext uri="{BB962C8B-B14F-4D97-AF65-F5344CB8AC3E}">
        <p14:creationId xmlns:p14="http://schemas.microsoft.com/office/powerpoint/2010/main" val="355138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I sought the Lord and He heard and He answered I sought the Lord and He heard and He</a:t>
            </a:r>
          </a:p>
        </p:txBody>
      </p:sp>
    </p:spTree>
    <p:extLst>
      <p:ext uri="{BB962C8B-B14F-4D97-AF65-F5344CB8AC3E}">
        <p14:creationId xmlns:p14="http://schemas.microsoft.com/office/powerpoint/2010/main" val="77232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That's why I trust Him, that's why I trust Him I sought the Lord and He heard and He</a:t>
            </a:r>
          </a:p>
        </p:txBody>
      </p:sp>
    </p:spTree>
    <p:extLst>
      <p:ext uri="{BB962C8B-B14F-4D97-AF65-F5344CB8AC3E}">
        <p14:creationId xmlns:p14="http://schemas.microsoft.com/office/powerpoint/2010/main" val="416315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I sought the Lord and He heard and He answered I sought the Lord and He heard and He</a:t>
            </a:r>
          </a:p>
        </p:txBody>
      </p:sp>
    </p:spTree>
    <p:extLst>
      <p:ext uri="{BB962C8B-B14F-4D97-AF65-F5344CB8AC3E}">
        <p14:creationId xmlns:p14="http://schemas.microsoft.com/office/powerpoint/2010/main" val="627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That's why I trust Him, that's why I trust Him I sought the Lord and He heard and He</a:t>
            </a:r>
          </a:p>
        </p:txBody>
      </p:sp>
    </p:spTree>
    <p:extLst>
      <p:ext uri="{BB962C8B-B14F-4D97-AF65-F5344CB8AC3E}">
        <p14:creationId xmlns:p14="http://schemas.microsoft.com/office/powerpoint/2010/main" val="17695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I sought the Lord and He heard and He answered I sought the Lord and He heard and He</a:t>
            </a:r>
          </a:p>
        </p:txBody>
      </p:sp>
    </p:spTree>
    <p:extLst>
      <p:ext uri="{BB962C8B-B14F-4D97-AF65-F5344CB8AC3E}">
        <p14:creationId xmlns:p14="http://schemas.microsoft.com/office/powerpoint/2010/main" val="3852984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answered That's why I trust Him That's why I trust in God, my Savior The one who will never fail He will</a:t>
            </a:r>
          </a:p>
        </p:txBody>
      </p:sp>
    </p:spTree>
    <p:extLst>
      <p:ext uri="{BB962C8B-B14F-4D97-AF65-F5344CB8AC3E}">
        <p14:creationId xmlns:p14="http://schemas.microsoft.com/office/powerpoint/2010/main" val="871193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fail Oh, I trust in God, my Savior The one who will never fail He will never fail I sought the Lord I</a:t>
            </a:r>
          </a:p>
        </p:txBody>
      </p:sp>
    </p:spTree>
    <p:extLst>
      <p:ext uri="{BB962C8B-B14F-4D97-AF65-F5344CB8AC3E}">
        <p14:creationId xmlns:p14="http://schemas.microsoft.com/office/powerpoint/2010/main" val="2382748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sought the Lord and He heard and He answered I sought the Lord (and He delivered me from all my</a:t>
            </a:r>
          </a:p>
        </p:txBody>
      </p:sp>
    </p:spTree>
    <p:extLst>
      <p:ext uri="{BB962C8B-B14F-4D97-AF65-F5344CB8AC3E}">
        <p14:creationId xmlns:p14="http://schemas.microsoft.com/office/powerpoint/2010/main" val="244912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fears) I sought the Lord (from everything) And He heard and He answered, oh That's why I trust Him, </a:t>
            </a:r>
          </a:p>
        </p:txBody>
      </p:sp>
    </p:spTree>
    <p:extLst>
      <p:ext uri="{BB962C8B-B14F-4D97-AF65-F5344CB8AC3E}">
        <p14:creationId xmlns:p14="http://schemas.microsoft.com/office/powerpoint/2010/main" val="35232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why I trust Him I sought the Lord and He heard and He answered I sought the Lord and He heard</a:t>
            </a:r>
          </a:p>
        </p:txBody>
      </p:sp>
    </p:spTree>
    <p:extLst>
      <p:ext uri="{BB962C8B-B14F-4D97-AF65-F5344CB8AC3E}">
        <p14:creationId xmlns:p14="http://schemas.microsoft.com/office/powerpoint/2010/main" val="3858028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He answered I sought the Lord and He heard and He answered That's why I trust Him, that's why I</a:t>
            </a:r>
          </a:p>
        </p:txBody>
      </p:sp>
    </p:spTree>
    <p:extLst>
      <p:ext uri="{BB962C8B-B14F-4D97-AF65-F5344CB8AC3E}">
        <p14:creationId xmlns:p14="http://schemas.microsoft.com/office/powerpoint/2010/main" val="739977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trust in God.</a:t>
            </a:r>
          </a:p>
        </p:txBody>
      </p:sp>
    </p:spTree>
    <p:extLst>
      <p:ext uri="{BB962C8B-B14F-4D97-AF65-F5344CB8AC3E}">
        <p14:creationId xmlns:p14="http://schemas.microsoft.com/office/powerpoint/2010/main" val="87432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King of My Heart</a:t>
            </a:r>
          </a:p>
          <a:p>
            <a:pPr marL="0" indent="0" algn="ctr">
              <a:buNone/>
            </a:pPr>
            <a:r>
              <a:rPr lang="en-US" sz="4400" b="1" dirty="0">
                <a:solidFill>
                  <a:schemeClr val="bg1"/>
                </a:solidFill>
                <a:latin typeface="Arial"/>
                <a:ea typeface="+mn-lt"/>
                <a:cs typeface="+mn-lt"/>
              </a:rPr>
              <a:t>(John Mark McMillan)</a:t>
            </a:r>
          </a:p>
        </p:txBody>
      </p:sp>
    </p:spTree>
    <p:extLst>
      <p:ext uri="{BB962C8B-B14F-4D97-AF65-F5344CB8AC3E}">
        <p14:creationId xmlns:p14="http://schemas.microsoft.com/office/powerpoint/2010/main" val="1943956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the king of my heart Be the mountain where I run</a:t>
            </a:r>
          </a:p>
          <a:p>
            <a:pPr marL="0" indent="0" algn="ctr">
              <a:buNone/>
            </a:pPr>
            <a:r>
              <a:rPr lang="en-US" sz="4000" dirty="0">
                <a:solidFill>
                  <a:schemeClr val="bg1"/>
                </a:solidFill>
                <a:latin typeface="Arial"/>
                <a:ea typeface="+mn-lt"/>
                <a:cs typeface="+mn-lt"/>
              </a:rPr>
              <a:t>The fountain I drink from Oh, he is my song Let the</a:t>
            </a:r>
          </a:p>
        </p:txBody>
      </p:sp>
    </p:spTree>
    <p:extLst>
      <p:ext uri="{BB962C8B-B14F-4D97-AF65-F5344CB8AC3E}">
        <p14:creationId xmlns:p14="http://schemas.microsoft.com/office/powerpoint/2010/main" val="81983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of my heart Be the shadow where I hide The ransom for my life Oh, he is my song You are good, </a:t>
            </a:r>
          </a:p>
        </p:txBody>
      </p:sp>
    </p:spTree>
    <p:extLst>
      <p:ext uri="{BB962C8B-B14F-4D97-AF65-F5344CB8AC3E}">
        <p14:creationId xmlns:p14="http://schemas.microsoft.com/office/powerpoint/2010/main" val="4269717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oh-oh You are good, good, oh-oh You are good, good, oh-oh You are good, good, oh-oh Let</a:t>
            </a:r>
          </a:p>
        </p:txBody>
      </p:sp>
    </p:spTree>
    <p:extLst>
      <p:ext uri="{BB962C8B-B14F-4D97-AF65-F5344CB8AC3E}">
        <p14:creationId xmlns:p14="http://schemas.microsoft.com/office/powerpoint/2010/main" val="4056437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king of my heart Be the wind inside my sails The anchor in the waves Oh, he is my song Let the king</a:t>
            </a:r>
          </a:p>
        </p:txBody>
      </p:sp>
    </p:spTree>
    <p:extLst>
      <p:ext uri="{BB962C8B-B14F-4D97-AF65-F5344CB8AC3E}">
        <p14:creationId xmlns:p14="http://schemas.microsoft.com/office/powerpoint/2010/main" val="1537513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my heart Be the fire inside my veins The echo of my days Oh, he is my song You are good, good, </a:t>
            </a:r>
          </a:p>
        </p:txBody>
      </p:sp>
    </p:spTree>
    <p:extLst>
      <p:ext uri="{BB962C8B-B14F-4D97-AF65-F5344CB8AC3E}">
        <p14:creationId xmlns:p14="http://schemas.microsoft.com/office/powerpoint/2010/main" val="3213855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good, oh-oh You are good, good, oh-oh You are good, good, oh-oh You're never</a:t>
            </a:r>
          </a:p>
        </p:txBody>
      </p:sp>
    </p:spTree>
    <p:extLst>
      <p:ext uri="{BB962C8B-B14F-4D97-AF65-F5344CB8AC3E}">
        <p14:creationId xmlns:p14="http://schemas.microsoft.com/office/powerpoint/2010/main" val="3927511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a:t>
            </a:r>
          </a:p>
        </p:txBody>
      </p:sp>
    </p:spTree>
    <p:extLst>
      <p:ext uri="{BB962C8B-B14F-4D97-AF65-F5344CB8AC3E}">
        <p14:creationId xmlns:p14="http://schemas.microsoft.com/office/powerpoint/2010/main" val="2800009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 You're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63156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218738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657332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good, oh-oh You are good, good, oh-oh You are good, good, oh-oh You are good, good, </a:t>
            </a:r>
          </a:p>
        </p:txBody>
      </p:sp>
    </p:spTree>
    <p:extLst>
      <p:ext uri="{BB962C8B-B14F-4D97-AF65-F5344CB8AC3E}">
        <p14:creationId xmlns:p14="http://schemas.microsoft.com/office/powerpoint/2010/main" val="3092584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4271439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364816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When the night is holding on to me God is holding on And when the night is holding</a:t>
            </a:r>
          </a:p>
        </p:txBody>
      </p:sp>
    </p:spTree>
    <p:extLst>
      <p:ext uri="{BB962C8B-B14F-4D97-AF65-F5344CB8AC3E}">
        <p14:creationId xmlns:p14="http://schemas.microsoft.com/office/powerpoint/2010/main" val="4107083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to me God is holding on.</a:t>
            </a:r>
          </a:p>
        </p:txBody>
      </p:sp>
    </p:spTree>
    <p:extLst>
      <p:ext uri="{BB962C8B-B14F-4D97-AF65-F5344CB8AC3E}">
        <p14:creationId xmlns:p14="http://schemas.microsoft.com/office/powerpoint/2010/main" val="2485886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“How Great Is 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919799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splendor of a King, clothed in majesty Let all the Earth rejoice All the Earth rejoice He wraps himself in</a:t>
            </a:r>
          </a:p>
        </p:txBody>
      </p:sp>
    </p:spTree>
    <p:extLst>
      <p:ext uri="{BB962C8B-B14F-4D97-AF65-F5344CB8AC3E}">
        <p14:creationId xmlns:p14="http://schemas.microsoft.com/office/powerpoint/2010/main" val="3376161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light And darkness tries to hide And trembles at His voice Trembles at His voice How great is our God, </a:t>
            </a:r>
          </a:p>
        </p:txBody>
      </p:sp>
    </p:spTree>
    <p:extLst>
      <p:ext uri="{BB962C8B-B14F-4D97-AF65-F5344CB8AC3E}">
        <p14:creationId xmlns:p14="http://schemas.microsoft.com/office/powerpoint/2010/main" val="1746642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with me How great is our God, and all will see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how great is our God Age to age He</a:t>
            </a:r>
          </a:p>
        </p:txBody>
      </p:sp>
    </p:spTree>
    <p:extLst>
      <p:ext uri="{BB962C8B-B14F-4D97-AF65-F5344CB8AC3E}">
        <p14:creationId xmlns:p14="http://schemas.microsoft.com/office/powerpoint/2010/main" val="62860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stands And time is in His hands Beginning and the end Beginning and the end The Godhead Three in</a:t>
            </a:r>
          </a:p>
        </p:txBody>
      </p:sp>
    </p:spTree>
    <p:extLst>
      <p:ext uri="{BB962C8B-B14F-4D97-AF65-F5344CB8AC3E}">
        <p14:creationId xmlns:p14="http://schemas.microsoft.com/office/powerpoint/2010/main" val="577351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One Father Spirit Son The Lion and the Lamb The Lion and the Lamb How great is our God, sing with</a:t>
            </a:r>
          </a:p>
        </p:txBody>
      </p:sp>
    </p:spTree>
    <p:extLst>
      <p:ext uri="{BB962C8B-B14F-4D97-AF65-F5344CB8AC3E}">
        <p14:creationId xmlns:p14="http://schemas.microsoft.com/office/powerpoint/2010/main" val="3527552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How great is our God, and all will see How great, how great is our God Name above all names (how</a:t>
            </a:r>
          </a:p>
        </p:txBody>
      </p:sp>
    </p:spTree>
    <p:extLst>
      <p:ext uri="{BB962C8B-B14F-4D97-AF65-F5344CB8AC3E}">
        <p14:creationId xmlns:p14="http://schemas.microsoft.com/office/powerpoint/2010/main" val="3284546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great is our God, sing with me) Worthy of our praise (how great is our God, and all will see) My heart will</a:t>
            </a:r>
          </a:p>
        </p:txBody>
      </p:sp>
    </p:spTree>
    <p:extLst>
      <p:ext uri="{BB962C8B-B14F-4D97-AF65-F5344CB8AC3E}">
        <p14:creationId xmlns:p14="http://schemas.microsoft.com/office/powerpoint/2010/main" val="593773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How great is our God You're the name above all names (how  great is our God, sing with me) You are</a:t>
            </a:r>
          </a:p>
        </p:txBody>
      </p:sp>
    </p:spTree>
    <p:extLst>
      <p:ext uri="{BB962C8B-B14F-4D97-AF65-F5344CB8AC3E}">
        <p14:creationId xmlns:p14="http://schemas.microsoft.com/office/powerpoint/2010/main" val="2915697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worthy of our praise (how great is our God, and all will see) And my heart will sing How great is our God</a:t>
            </a:r>
          </a:p>
        </p:txBody>
      </p:sp>
    </p:spTree>
    <p:extLst>
      <p:ext uri="{BB962C8B-B14F-4D97-AF65-F5344CB8AC3E}">
        <p14:creationId xmlns:p14="http://schemas.microsoft.com/office/powerpoint/2010/main" val="3879047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763923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113153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a:t>
            </a:r>
          </a:p>
        </p:txBody>
      </p:sp>
    </p:spTree>
    <p:extLst>
      <p:ext uri="{BB962C8B-B14F-4D97-AF65-F5344CB8AC3E}">
        <p14:creationId xmlns:p14="http://schemas.microsoft.com/office/powerpoint/2010/main" val="1480165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how great is our God</a:t>
            </a:r>
          </a:p>
        </p:txBody>
      </p:sp>
    </p:spTree>
    <p:extLst>
      <p:ext uri="{BB962C8B-B14F-4D97-AF65-F5344CB8AC3E}">
        <p14:creationId xmlns:p14="http://schemas.microsoft.com/office/powerpoint/2010/main" val="389376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“Let It Flow”</a:t>
            </a:r>
          </a:p>
          <a:p>
            <a:pPr marL="0" indent="0" algn="ctr">
              <a:buNone/>
            </a:pPr>
            <a:r>
              <a:rPr lang="en-US" sz="4000" b="1">
                <a:solidFill>
                  <a:schemeClr val="bg1"/>
                </a:solidFill>
                <a:latin typeface="Arial"/>
                <a:ea typeface="+mn-lt"/>
                <a:cs typeface="+mn-lt"/>
              </a:rPr>
              <a:t>(by </a:t>
            </a:r>
            <a:r>
              <a:rPr lang="en-US" sz="4000" b="1" dirty="0">
                <a:solidFill>
                  <a:schemeClr val="bg1"/>
                </a:solidFill>
                <a:latin typeface="Arial"/>
                <a:ea typeface="+mn-lt"/>
                <a:cs typeface="+mn-lt"/>
              </a:rPr>
              <a:t>Leah King and Andre </a:t>
            </a:r>
            <a:r>
              <a:rPr lang="en-US" sz="4000" b="1" dirty="0" err="1">
                <a:solidFill>
                  <a:schemeClr val="bg1"/>
                </a:solidFill>
                <a:latin typeface="Arial"/>
                <a:ea typeface="+mn-lt"/>
                <a:cs typeface="+mn-lt"/>
              </a:rPr>
              <a:t>Monari</a:t>
            </a:r>
            <a:r>
              <a:rPr lang="en-US" sz="4000" b="1" dirty="0">
                <a:solidFill>
                  <a:schemeClr val="bg1"/>
                </a:solidFill>
                <a:latin typeface="Arial"/>
                <a:ea typeface="+mn-lt"/>
                <a:cs typeface="+mn-lt"/>
              </a:rPr>
              <a:t>)</a:t>
            </a:r>
          </a:p>
        </p:txBody>
      </p:sp>
    </p:spTree>
    <p:extLst>
      <p:ext uri="{BB962C8B-B14F-4D97-AF65-F5344CB8AC3E}">
        <p14:creationId xmlns:p14="http://schemas.microsoft.com/office/powerpoint/2010/main" val="1994711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Promises of a King</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Luke 19:1-10</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26,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close up of a logo&#10;&#10;Description automatically generated">
            <a:extLst>
              <a:ext uri="{FF2B5EF4-FFF2-40B4-BE49-F238E27FC236}">
                <a16:creationId xmlns:a16="http://schemas.microsoft.com/office/drawing/2014/main" id="{B8BAAB53-29DA-2E0C-FC99-D9A92582B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695950"/>
            <a:ext cx="1549399" cy="116205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Luke 19:1-10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Then Jesus entered and passed through Jericho. 2 Now behold, there was a man named Zacchaeus who was a chief tax collector, and he was rich. 3 And he sought to see who Jesus was, but could not because of the crowd, for he was of short stature. 4 So he ran ahead and climbed up into a sycamore tree to see Him, for He was going to pass that way.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And when Jesus came to the place, He looked up and saw him, and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"Zacchaeus, make haste and come down, for today I must stay at your house." </a:t>
            </a:r>
            <a:r>
              <a:rPr lang="en-US" sz="4000" dirty="0">
                <a:effectLst/>
                <a:latin typeface="Verdana" panose="020B0604030504040204" pitchFamily="34" charset="0"/>
                <a:ea typeface="Calibri" panose="020F0502020204030204" pitchFamily="34" charset="0"/>
                <a:cs typeface="Times New Roman" panose="02020603050405020304" pitchFamily="18" charset="0"/>
              </a:rPr>
              <a:t>6 So he made haste and came down, and received Him joyfully. 7 But when they saw it, they all complained, saying, "He has gone to be a guest with a man who is a sinner."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Then Zacchaeus stood and said to the Lord, "Look, Lord, I give half of my goods to the poor; and if I have taken anything from anyone by false accusation, I restore fourfold." 9 And Jesus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"Today salvation has come to this house, because he also is a son of Abraham;</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the Son of Man has come to seek and to save that which was lost."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Crippled By A Fall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Jonathan, Saul's son, had a son who was lame in his feet. He was five years old when the news about Saul and Jonathan came from Jezreel; and his nurse took him up and fled. And it happened, as she made haste to flee, that he fell and became lame. His name was Mephibosheth.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All Of Mankind Was Crippled By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Fall Too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5:12-14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12 Therefore, just as through one man sin entered the world, and death through sin, and thus death spread to all men, because all sinned-- 13(For until the law sin was in the world, but sin is not imputed when there is no law. 14 Nevertheless death reigned from Adam to Moses, even over those who had not sinned according to the likeness of the transgression of Adam, who is a type of Him who was to come.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Morally Speaking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cannot live up to the perfect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Standards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Physically Speaking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all face Pain and Sickness and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Spiritually Speaking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cannot make ourselves righteous enough to approach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Sought by the King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David said, "Is there still anyone who is left of the house of Saul, that I may show him kindness for Jonathan's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 And there was a servant of the house of Saul whose name was Ziba. So when they had called him to David, the king said to him, "Are you Ziba?" And he said, "At your service!" 3 Then the king said, "Is there not still someone of the house of Saul, to whom I may show the kindness of God?" And Ziba said to the king, "There is still a son of Jonathan who is lame in his feet."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we speak the wisdom of God in a mystery, the hidden wisdom which God ordained before the ages for our glory, 8 which none of the rulers of this age knew; for had they known, they would not have crucified the Lord of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as it is written: "Eye has not seen, nor ear heard, Nor have entered into the heart of man The things which God has prepared for those who love Him." 10 But God has revealed them to us through His Spirit. For the Spirit searches all things, yes, the deep things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was in the world, and the world was made through Him, and the world did not know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19:9-10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Jesus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"Today salvation has come to this house, because he also is a son of Abraham;</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the Son of Man has come to seek and to save that which was lost."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God demonstrates His own love toward us, in that while we were still sinners, Christ died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Found in a Far Country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9:4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 king said to him, "Where is he?" And Ziba said to the king, "Indeed he is in the house of Machir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Ammiel</a:t>
            </a:r>
            <a:r>
              <a:rPr lang="en-US" sz="4000" dirty="0">
                <a:effectLst/>
                <a:latin typeface="Verdana" panose="020B0604030504040204" pitchFamily="34" charset="0"/>
                <a:ea typeface="Calibri" panose="020F0502020204030204" pitchFamily="34" charset="0"/>
                <a:cs typeface="Times New Roman" panose="02020603050405020304" pitchFamily="18" charset="0"/>
              </a:rPr>
              <a:t>, in Lo Debar."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Jesus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 am the bread of life. He who comes to Me shall never hunger, and he who believes in Me shall never thirst.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Saved for Another’s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9:5-8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King David sent and brought him out of the house of Machir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Ammiel</a:t>
            </a:r>
            <a:r>
              <a:rPr lang="en-US" sz="4000" dirty="0">
                <a:effectLst/>
                <a:latin typeface="Verdana" panose="020B0604030504040204" pitchFamily="34" charset="0"/>
                <a:ea typeface="Calibri" panose="020F0502020204030204" pitchFamily="34" charset="0"/>
                <a:cs typeface="Times New Roman" panose="02020603050405020304" pitchFamily="18" charset="0"/>
              </a:rPr>
              <a:t>, from Lo Debar. 6 Now when Mephibosheth the son of Jonathan, the son of Saul, had come to David, he fell on his face and prostrated himself. Then David said, "Mephibosheth?" And he answered, "Here is your servant!"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So David said to him, "Do not fear, for I will surely show you kindness for Jonathan your father's sake, and will restore to you all the land of Saul your grandfather; and you shall eat bread at my table continually." 8 Then he bowed himself, and said, "What is your servant, that you should look upon such a dead dog as I?"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3:16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has blessed us with every spiritual blessing in the heavenly places in Christ, 4 just as He chose us in Him before the foundation of the world, that we should be holy and without blame before Him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17998</TotalTime>
  <Words>3599</Words>
  <Application>Microsoft Office PowerPoint</Application>
  <PresentationFormat>Widescreen</PresentationFormat>
  <Paragraphs>310</Paragraphs>
  <Slides>116</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116</vt:i4>
      </vt:variant>
    </vt:vector>
  </HeadingPairs>
  <TitlesOfParts>
    <vt:vector size="129"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810</cp:revision>
  <dcterms:created xsi:type="dcterms:W3CDTF">2009-08-18T08:19:59Z</dcterms:created>
  <dcterms:modified xsi:type="dcterms:W3CDTF">2025-01-26T04:44:22Z</dcterms:modified>
</cp:coreProperties>
</file>