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3"/>
  </p:notesMasterIdLst>
  <p:handoutMasterIdLst>
    <p:handoutMasterId r:id="rId44"/>
  </p:handoutMasterIdLst>
  <p:sldIdLst>
    <p:sldId id="1632"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969" r:id="rId34"/>
    <p:sldId id="970" r:id="rId35"/>
    <p:sldId id="971" r:id="rId36"/>
    <p:sldId id="972" r:id="rId37"/>
    <p:sldId id="973" r:id="rId38"/>
    <p:sldId id="974" r:id="rId39"/>
    <p:sldId id="975" r:id="rId40"/>
    <p:sldId id="1597" r:id="rId41"/>
    <p:sldId id="852" r:id="rId4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2/6/2025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2/6/2025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2/6/2025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EFF996F-51BC-EF42-4669-F999B23736E6}"/>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8B9B0EF5-4908-2D5E-3A7F-933F97CB9E78}"/>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057316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40:6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Sacrifice and offering You did not desire; My ears You have opened; Burnt offering and sin offering You did not require.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Therefore by Him let us continually offer the sacrifice of praise to God, that is, the fruit of our lips, giving thanks to His name. 16 But do not forget to do good and to share, for with such sacrifices God is well pleased.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also, as living stones, are being built up a spiritual house, a holy priesthood, to offer up spiritual sacrifices acceptable to God through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2 And do not be conformed to this world, but be transformed by the renewing of your mind, that you may prove what is that good and acceptable and perfect will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gave Himself for our sins, that He might deliver us from this present evil age, according to the will of our God and Father…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as obedient children, not conforming yourselves to the former lusts, as in your ignorance…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For I say, through the grace given to me, to everyone who is among you, not to think of himself more highly than he ought to think, but to think soberly, as God has dealt to each one a measure of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For as we have many members in one body, but all the members do not have the same function,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as the body is one and has many members, but all the members of that one body, being many, are one body, so also is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so we, being many, are one body in Christ, and individually members of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Realize that all gifts and abilities come from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2. Understand that not everyone has the same gifts nor all the gifts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3. Know who we are and what we do best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Dedicate our gifts to God’s service and not to our personal success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be willing to utilize our gifts wholeheartedly, not holding back anything from God’s service.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6 Having then gifts differing according to the grace that is given to us, let us use them: if prophecy, let us prophesy in proportion to our faith;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as the body is one and has many members, but all the members of that one body, being many, are one body, so also is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or ministry, let us use it in our ministering; he who teaches, in teaching;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8 he who exhorts, in exhortation; he who gives, with liberality; he who leads, with diligence; he who shows mercy, with cheerfulness.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Though I speak with the tongues of men and of angels, but have not love, I have become sounding brass or a clanging cymbal. 2 And though I have the gift of prophecy, and understand all mysteries and all knowledge, and though I have all faith, so that I could remove mountains, but have not love, I am nothing.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Aft>
                <a:spcPts val="100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Are You a Living Sacrifice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12:1-8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5, 2025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6600"/>
            <a:ext cx="12192000" cy="35897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And though I bestow all my goods to feed the poor, and though I give my body to be burned, but have not love, it profits me nothing.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For I say, through the grace given to me, to everyone who is among you, not to think of himself more highly than he ought to think, but to think soberly, as God has dealt to each one a measure of faith. 4 For as we have many members in one body, but all the members do not have the same function,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5 so we, being many, are one body in Christ, and individually members of one another. 6 Having then gifts differing according to the grace that is given to us, let us use them: if prophecy, let us prophesy in proportion to our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7 or ministry, let us use it in our ministering; he who teaches, in teaching; 8 he who exhorts, in exhortation; he who gives, with liberality; he who leads, with diligence; he who shows mercy, with cheerfulness.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I beseech you therefore, brethren, by the mercies of God, that you present your bodies a living sacrifice, holy, acceptable to God, which is your reasonable service.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Samuel 15:22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Samuel said: "Has the LORD as great delight in burnt offerings and sacrifices, As in obeying the voice of the LORD? Behold, to obey is better than sacrifice, And to heed than the fat of rams.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17000</TotalTime>
  <Words>1529</Words>
  <Application>Microsoft Office PowerPoint</Application>
  <PresentationFormat>Widescreen</PresentationFormat>
  <Paragraphs>155</Paragraphs>
  <Slides>39</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39</vt:i4>
      </vt:variant>
    </vt:vector>
  </HeadingPairs>
  <TitlesOfParts>
    <vt:vector size="50"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812</cp:revision>
  <dcterms:created xsi:type="dcterms:W3CDTF">2009-08-18T08:19:59Z</dcterms:created>
  <dcterms:modified xsi:type="dcterms:W3CDTF">2025-02-06T08:17:30Z</dcterms:modified>
</cp:coreProperties>
</file>