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1"/>
  </p:notesMasterIdLst>
  <p:handoutMasterIdLst>
    <p:handoutMasterId r:id="rId62"/>
  </p:handoutMasterIdLst>
  <p:sldIdLst>
    <p:sldId id="1633"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981" r:id="rId18"/>
    <p:sldId id="980" r:id="rId19"/>
    <p:sldId id="985" r:id="rId20"/>
    <p:sldId id="984" r:id="rId21"/>
    <p:sldId id="1003" r:id="rId22"/>
    <p:sldId id="983" r:id="rId23"/>
    <p:sldId id="1002" r:id="rId24"/>
    <p:sldId id="1016" r:id="rId25"/>
    <p:sldId id="1015" r:id="rId26"/>
    <p:sldId id="1026" r:id="rId27"/>
    <p:sldId id="1025" r:id="rId28"/>
    <p:sldId id="1024" r:id="rId29"/>
    <p:sldId id="1023" r:id="rId30"/>
    <p:sldId id="1598" r:id="rId31"/>
    <p:sldId id="1604" r:id="rId32"/>
    <p:sldId id="1605" r:id="rId33"/>
    <p:sldId id="1606" r:id="rId34"/>
    <p:sldId id="1614" r:id="rId35"/>
    <p:sldId id="1615" r:id="rId36"/>
    <p:sldId id="1616" r:id="rId37"/>
    <p:sldId id="1617" r:id="rId38"/>
    <p:sldId id="1618" r:id="rId39"/>
    <p:sldId id="1636" r:id="rId40"/>
    <p:sldId id="1637" r:id="rId41"/>
    <p:sldId id="1638" r:id="rId42"/>
    <p:sldId id="1639" r:id="rId43"/>
    <p:sldId id="1640" r:id="rId44"/>
    <p:sldId id="1641" r:id="rId45"/>
    <p:sldId id="1642" r:id="rId46"/>
    <p:sldId id="1643" r:id="rId47"/>
    <p:sldId id="1644" r:id="rId48"/>
    <p:sldId id="1645" r:id="rId49"/>
    <p:sldId id="1646" r:id="rId50"/>
    <p:sldId id="1647" r:id="rId51"/>
    <p:sldId id="969" r:id="rId52"/>
    <p:sldId id="970" r:id="rId53"/>
    <p:sldId id="971" r:id="rId54"/>
    <p:sldId id="972" r:id="rId55"/>
    <p:sldId id="973" r:id="rId56"/>
    <p:sldId id="974" r:id="rId57"/>
    <p:sldId id="975" r:id="rId58"/>
    <p:sldId id="1597" r:id="rId59"/>
    <p:sldId id="852" r:id="rId6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2/16/2025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2/16/2025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2/16/2025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2/16/2025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2/16/2025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2/16/2025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F1B6AEF-9DE5-6601-C6DC-6F4830EE284A}"/>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A9ED4CD8-7BD9-3F52-7D8B-81ECBEC96D1F}"/>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31095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God's purpose for each person who is saved is to serve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by grace you have been saved through faith, and that not of yourselves; it is the gift of God, 9 not of works, lest anyone should boast. 10 For we are His workmanship, created in Christ Jesus for good works, which God prepared beforehand that we should walk in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does God want us to serve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Mark 16:14-18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Later He appeared to the eleven as they sat at the table; and He rebuked their unbelief and hardness of heart, because they did not believe those who had seen Him after He had risen. 15 And He said to them,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"Go into all the world and preach the gospel to every creature. </a:t>
            </a:r>
            <a:r>
              <a:rPr lang="en-US" sz="3700" dirty="0">
                <a:effectLst/>
                <a:latin typeface="Verdana" panose="020B0604030504040204" pitchFamily="34" charset="0"/>
                <a:ea typeface="Calibri" panose="020F0502020204030204" pitchFamily="34" charset="0"/>
                <a:cs typeface="Times New Roman" panose="02020603050405020304" pitchFamily="18" charset="0"/>
              </a:rPr>
              <a:t>16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He who believes and is baptized will be saved; but he who does not believe will be condemned.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these signs will follow those who believe: In My name they will cast out demons; they will speak with new tongues;</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they will take up serpents; and if they drink anything deadly, it will by no means hurt them; they will lay hands on the sick, and they will recover."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Looking into God’s Word on how we are Rewarded!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6:22-23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Blessed are you when men hate you, And when they exclude you, And revile you, and cast out your name as evil, For the Son of Man's sake.</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Rejoice in that day and leap for joy! For indeed your reward is great in heaven, For in like manner their fathers did to the prophets.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6:35-36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love your enemies, do good, and lend, hoping for nothing in return; and your reward will be great, and you will be sons of the Most High. For He is kind to the unthankful and evil.</a:t>
            </a:r>
            <a:r>
              <a:rPr lang="en-US" sz="4000" dirty="0">
                <a:effectLst/>
                <a:latin typeface="Verdana" panose="020B0604030504040204" pitchFamily="34" charset="0"/>
                <a:ea typeface="Calibri" panose="020F0502020204030204" pitchFamily="34" charset="0"/>
                <a:cs typeface="Times New Roman" panose="02020603050405020304" pitchFamily="18" charset="0"/>
              </a:rPr>
              <a:t> 36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be merciful, just as your Father also is merciful.</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3:23-25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whatever you do, do it heartily, as to the Lord and not to men, 24 knowing that from the Lord you will receive the reward of the inheritance; for you serve the Lord Christ. 25 But he who does wrong will be repaid for what he has done, and there is no partiality.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Those who are wise shall shine Like the brightness of the firmament, And those who turn many to righteousness Like the stars forever and 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11:30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fruit of the righteous is a tree of life, And he who wins souls is wise.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uses our failure to draw us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closer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God has not given us a spirit of fear, but of power and of love and of a sound mind”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No matter how you sinned, God can use you again if you repent!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 thief does not come except to steal, and to kill, and to destroy. I have come that they may have life, and that they may have it more abundantly.</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 am the good shepherd. The good shepherd gives His life for the sheep.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Know that Satan can't touch a child of God without His permission!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22:31-32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“Simon, Simon, Satan has asked to sift each of you like wheat.</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I have pleaded in prayer for you, Simon, that your faith should not fail. So when you have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repented and turned to me again, strengthen your brothers.”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1:6-12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Now there was a day when the sons of God came to present themselves before the LORD, and Satan also came among them. 7 And the LORD said to Satan, "From where do you come?" So Satan answered the LORD and said, "From going to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fro</a:t>
            </a:r>
            <a:r>
              <a:rPr lang="en-US" sz="4000" dirty="0">
                <a:effectLst/>
                <a:latin typeface="Verdana" panose="020B0604030504040204" pitchFamily="34" charset="0"/>
                <a:ea typeface="Calibri" panose="020F0502020204030204" pitchFamily="34" charset="0"/>
                <a:cs typeface="Times New Roman" panose="02020603050405020304" pitchFamily="18" charset="0"/>
              </a:rPr>
              <a:t> on the earth, and from walking back and forth on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8 Then the LORD said to Satan, "Have you considered My servant Job, that there is none like him on the earth, a blameless and upright man, one who fears God and shuns evil?" 9 So Satan answered the LORD and said, "Does Job fear God for nothing? 10 Have You not made a hedge around him, around his household, and around all that he has on every side? You have blessed the work of his hands, and his possessions have increased in the land.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Being Sifted Like Wheat</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Luke 22:24-34</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16,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ouple of men working in a field&#10;&#10;AI-generated content may be incorrect.">
            <a:extLst>
              <a:ext uri="{FF2B5EF4-FFF2-40B4-BE49-F238E27FC236}">
                <a16:creationId xmlns:a16="http://schemas.microsoft.com/office/drawing/2014/main" id="{524F8F3B-D36F-02EB-7B3E-9EEDBA327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43200"/>
            <a:ext cx="12192000" cy="4114801"/>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68000"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now, stretch out Your hand and touch all that he has, and he will surely curse You to Your face!" 12 So the LORD said to Satan, "Behold, all that he has is in your power; only do not lay a hand on his person." So Satan went out from the presence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Sifting defined: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process of removing the inedible parts of the wheat from the part used to make flour. When the mixture was thrown into the air, the wheat would fall to the ground and the chaff would fly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Photo Slide&gt;&gt;&gt;&gt;&gt;&gt;&gt;&gt;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couple of men pouring grain into a sieve&#10;&#10;AI-generated content may be incorrect.">
            <a:extLst>
              <a:ext uri="{FF2B5EF4-FFF2-40B4-BE49-F238E27FC236}">
                <a16:creationId xmlns:a16="http://schemas.microsoft.com/office/drawing/2014/main" id="{4A5EB45E-0AD7-F3FB-25B2-257C2B546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5738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Shake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Sometimes God has to shake us to get our attention if we've tried to excuse ourselves from being used by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12:25-29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See that you do not refuse Him who speaks. For if they did not escape who refused Him who spoke on earth, much more shall we not escape if we turn away from Him who speaks from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whose voice then shook the earth; but now He has promised, saying, "Yet once more I shake not only the earth, but also heaven." 27 Now this, "Yet once more," indicates the removal of those things that are being shaken, as of things that are made, that the things which cannot be shaken may remain.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Therefore, since we are receiving a kingdom which cannot be shaken, let us have grace, by which we may serve God acceptably with reverence and godly fear. 29 For our God is a consuming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AAEA7-8E1C-BEB5-33C1-A437F0F8CB0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B626B0-D0E7-9301-005D-39962E684F7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Shock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is willing to let something into your life that will shock you into realizing that He has a call on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8195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91CDA-E531-0413-B06D-7F9DEB3236C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66F56EB-4DFC-EEFE-525C-D849958F2B2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we know that all things work together for good to those who love God, to those who are the called according to His purpose. 29 For whom He foreknew, He also predestined to be conformed to the image of His Son, that He might be the firstborn among many brethren.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5973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F5FE9-1581-C3C6-2855-9DC40A7BAE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34D6B42-6084-BFD6-89D9-48353A1E6010}"/>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Silent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Sometimes God works deep within us, and no growth is obvious on the surface. Almost a type of a silent restlessness until we discover how to abide in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065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Luke 22:24-34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24 Then they began to argue among themselves about who would be the greatest among them. 25 Jesus told them,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“In this world the kings and great men lord it over their people, yet they are called ‘friends of the people.’</a:t>
            </a:r>
            <a:r>
              <a:rPr lang="en-US" sz="3700" dirty="0">
                <a:effectLst/>
                <a:latin typeface="Verdana" panose="020B0604030504040204" pitchFamily="34" charset="0"/>
                <a:ea typeface="Calibri" panose="020F0502020204030204" pitchFamily="34" charset="0"/>
                <a:cs typeface="Times New Roman" panose="02020603050405020304" pitchFamily="18" charset="0"/>
              </a:rPr>
              <a:t> 26 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among you it will be different. Those who are the greatest among you should take the lowest rank, and the leader should be like a servant.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B5DE6-759B-C5F9-FCC9-DAC9CA76935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89AF1EA-1418-9779-F7BE-F63ECF65FD1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Abide in Me, and I in you. As the branch cannot bear fruit of itself, unless it abides in the vine, neither can you, unless you abide in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 am the vine, you are the branches. He who abides in Me, and I in him, bears much fruit; for without Me you can do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986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1F42C-AAC1-FF2F-A418-2D7FAE15198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567A92-8483-16A6-B65D-895F4D50C36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Searching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searches our hearts and minds to reveal sinful patterns that aren't part of who we are as His children.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41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49511-9000-D51F-3E5B-12CE25A9E71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8EBE54E-BBB9-0734-0FC6-090154CD505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17:9-10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heart is deceitful above all things, And desperately wicked; Who can know it? 10 I, the LORD, search the heart, I test the mind, Even to give every man according to his ways, According to the fruit of his doings.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244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2A3B7-CB75-5CF0-5719-1B410A8D9FA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517A0D-80B5-DF32-9CCC-674BBB0142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Separating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separates us from sin. His call can also mean we have to leave friends and family that will corrupt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195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3CF7-618F-F8F1-10F4-3BD6BD30266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40D8A44-09EE-95D9-99FB-E274536AB0F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15:33-34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Do not be deceived: "Evil company corrupts good habits." 34 Awake to righteousness, and do not sin; for some do not have the knowledge of God. I speak this to your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1652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C5518-7166-70C9-3871-F7189794623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4D09E8-9512-9F89-CAD3-2CAEB314B5E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Sterilizing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confess our sins, He is faithful to forgive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9906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5397E-1462-0931-0164-32532C5CB1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4C7E75C-3DFD-4108-A1B8-1D240123719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If we confess our sins, He is faithful and just to forgive us our sins and to cleanse us from all unrighteousness. 10 If we say that we have not sinned, we make Him a liar, and His word is not in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949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BF146-654A-D088-49CE-3001F36B1C0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6623085-F083-02D1-06A9-0B51A5BB5E3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allows Satan to sift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30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39122-B790-4633-4240-C4BE003D330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035B725-F56C-BA20-82DA-D69643B4CBA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"Lord, are You using this in my life to get me ready to be used by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4287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27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Who is more important, the one who sits at the table or the one who serves? The one who sits at the table, of course. But not here! For I am among you as one who serves.</a:t>
            </a:r>
            <a:r>
              <a:rPr lang="en-US" sz="3700" dirty="0">
                <a:effectLst/>
                <a:latin typeface="Verdana" panose="020B0604030504040204" pitchFamily="34" charset="0"/>
                <a:ea typeface="Calibri" panose="020F0502020204030204" pitchFamily="34" charset="0"/>
                <a:cs typeface="Times New Roman" panose="02020603050405020304" pitchFamily="18" charset="0"/>
              </a:rPr>
              <a:t> 28 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“You have stayed with me in my time of trial.</a:t>
            </a:r>
            <a:r>
              <a:rPr lang="en-US" sz="3700" dirty="0">
                <a:effectLst/>
                <a:latin typeface="Verdana" panose="020B0604030504040204" pitchFamily="34" charset="0"/>
                <a:ea typeface="Calibri" panose="020F0502020204030204" pitchFamily="34" charset="0"/>
                <a:cs typeface="Times New Roman" panose="02020603050405020304" pitchFamily="18" charset="0"/>
              </a:rPr>
              <a:t> 29 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just as my Father has granted me a Kingdom, I now grant you the right </a:t>
            </a:r>
            <a:r>
              <a:rPr lang="en-US" sz="3700" dirty="0">
                <a:effectLst/>
                <a:latin typeface="Verdana" panose="020B0604030504040204" pitchFamily="34" charset="0"/>
                <a:ea typeface="Calibri" panose="020F0502020204030204" pitchFamily="34" charset="0"/>
                <a:cs typeface="Times New Roman" panose="02020603050405020304" pitchFamily="18" charset="0"/>
              </a:rPr>
              <a:t>30 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to eat and drink at my table in my Kingdom. And you will sit on thrones, judging the twelve tribes of Israel.</a:t>
            </a:r>
            <a:r>
              <a:rPr lang="en-US" sz="3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3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31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“Simon, Simon, Satan has asked to sift each of you like wheat.</a:t>
            </a:r>
            <a:r>
              <a:rPr lang="en-US" sz="3700" dirty="0">
                <a:effectLst/>
                <a:latin typeface="Verdana" panose="020B0604030504040204" pitchFamily="34" charset="0"/>
                <a:ea typeface="Calibri" panose="020F0502020204030204" pitchFamily="34" charset="0"/>
                <a:cs typeface="Times New Roman" panose="02020603050405020304" pitchFamily="18" charset="0"/>
              </a:rPr>
              <a:t> 32 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I have pleaded in prayer for you, Simon, that your faith should not fail. So when you have</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repented and turned to me again, strengthen your brothers.” </a:t>
            </a:r>
            <a:r>
              <a:rPr lang="en-US" sz="3700" dirty="0">
                <a:effectLst/>
                <a:latin typeface="Verdana" panose="020B0604030504040204" pitchFamily="34" charset="0"/>
                <a:ea typeface="Calibri" panose="020F0502020204030204" pitchFamily="34" charset="0"/>
                <a:cs typeface="Times New Roman" panose="02020603050405020304" pitchFamily="18" charset="0"/>
              </a:rPr>
              <a:t>33 Peter said, “Lord, I am ready to go to prison with you, and even to die with you.” 34 But Jesus said,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“Peter, let me tell you something. Before the rooster crows tomorrow morning, you will deny three times that you even know me.”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Why does God allow us to be sifted, or tested, through hardship and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challenges in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He has a purpose behind every heartache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 desires for us to become available vessels through which He can do His work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20113</TotalTime>
  <Words>2733</Words>
  <Application>Microsoft Office PowerPoint</Application>
  <PresentationFormat>Widescreen</PresentationFormat>
  <Paragraphs>409</Paragraphs>
  <Slides>57</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57</vt:i4>
      </vt:variant>
    </vt:vector>
  </HeadingPairs>
  <TitlesOfParts>
    <vt:vector size="68"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814</cp:revision>
  <dcterms:created xsi:type="dcterms:W3CDTF">2009-08-18T08:19:59Z</dcterms:created>
  <dcterms:modified xsi:type="dcterms:W3CDTF">2025-02-17T00:15:12Z</dcterms:modified>
</cp:coreProperties>
</file>