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2"/>
  </p:notesMasterIdLst>
  <p:handoutMasterIdLst>
    <p:handoutMasterId r:id="rId53"/>
  </p:handoutMasterIdLst>
  <p:sldIdLst>
    <p:sldId id="1630"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22" r:id="rId35"/>
    <p:sldId id="1631" r:id="rId36"/>
    <p:sldId id="1623" r:id="rId37"/>
    <p:sldId id="1624" r:id="rId38"/>
    <p:sldId id="1625" r:id="rId39"/>
    <p:sldId id="1626" r:id="rId40"/>
    <p:sldId id="1627" r:id="rId41"/>
    <p:sldId id="1628" r:id="rId42"/>
    <p:sldId id="969" r:id="rId43"/>
    <p:sldId id="970" r:id="rId44"/>
    <p:sldId id="971" r:id="rId45"/>
    <p:sldId id="972" r:id="rId46"/>
    <p:sldId id="973" r:id="rId47"/>
    <p:sldId id="974" r:id="rId48"/>
    <p:sldId id="975" r:id="rId49"/>
    <p:sldId id="1597" r:id="rId50"/>
    <p:sldId id="852" r:id="rId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2/5/2025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2/5/2025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2/5/2025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4AD54F9-C226-FB82-1BB5-AFD6748E5F3A}"/>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6762187-1AC7-947B-F04B-1C127DB7841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1068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15:15-19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longer do I call you servants, for a servant does not know what his master is doing; but I have called you friends, for all things that I heard from My Father I have made known to you. </a:t>
            </a:r>
            <a:r>
              <a:rPr lang="en-US" sz="3700" dirty="0">
                <a:effectLst/>
                <a:latin typeface="Verdana" panose="020B0604030504040204" pitchFamily="34" charset="0"/>
                <a:ea typeface="Calibri" panose="020F0502020204030204" pitchFamily="34" charset="0"/>
                <a:cs typeface="Times New Roman" panose="02020603050405020304" pitchFamily="18" charset="0"/>
              </a:rPr>
              <a:t>16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r>
              <a:rPr lang="en-US" sz="4000" dirty="0">
                <a:effectLst/>
                <a:latin typeface="Verdana" panose="020B0604030504040204" pitchFamily="34" charset="0"/>
                <a:ea typeface="Calibri" panose="020F0502020204030204" pitchFamily="34" charset="0"/>
                <a:cs typeface="Times New Roman" panose="02020603050405020304" pitchFamily="18" charset="0"/>
              </a:rPr>
              <a:t>18</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"If the world hates you, you know that it hated Me before it hated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of the world, the world would love its own. Yet because you are not of the world, but I chose you out of the world, therefore the world hates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29 For the gifts and the calling of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are irrevocable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54:10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mountains shall depart And the hills be removed, But My kindness shall not depart from you, Nor shall My covenant of peace be removed," Says the LORD, who has mercy on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23:19-20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"God is not a man, that He should lie, Nor a son of man, that He should repent. Has He said, and will He not do? Or has He spoken, and will He not make it good? 20 Behold, I have received a command to bless; He has blessed, and I cannot reverse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are faithless, He remains faithful;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am the LORD, I do not change; Therefore you are not consumed, O sons of Jacob”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30 For as you were once disobedient to God, yet have now obtained mercy through their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you He made alive, who were dead in trespasses and sins, 2 in which you once walked according to the course of this world, according to the prince of the power of the air, the spirit who now works in the sons of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among whom also we all once conducted ourselves in the lusts of our flesh, fulfilling the desires of the flesh and of the mind, and were by nature children of wrath, just as the others. 4 But God, who is rich in mercy, because of His great love with which He loved us, 5 even when we were dead in trespasses, made us alive together with Christ (by grace you have been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we ourselves were also once foolish, disobedient, deceived, serving various lusts and pleasures, living in malice and envy, hateful and hating one another. 4 But when the kindness and the love of God our Savior toward man appeared,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not by works of righteousness which we have done, but according to His mercy He saved us, through the washing of regeneration and renewing of the Holy Spirit, 6 whom He poured out on us abundantly through Jesus Christ our Savior, 7 that having been justified by His grace we should become heirs according to the hope of eternal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31 even so these also have now been disobedient, that through the mercy shown you they also may obtain mercy.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that at that time you were without Christ, being aliens from the commonwealth of Israel and strangers from the covenants of promise, having no hope and without God in the world. 13 But now in Christ Jesus you who once were far off have been brought near by the blood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32 For God has committed them all to disobedience, that He might have mercy on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3:22-25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But the Scripture has confined all under sin, that the promise by faith in Jesus Christ might be given to those who believe. 23 But before faith came, we were kept under guard by the law, kept for the faith which would afterward be revealed. 24 Therefore the law was our tutor to bring us to Christ, that we might be justified by faith. 25 But after faith has come, we are no longer under a tutor.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33 Oh, the depth of the riches both of the wisdom and knowledge of God! How unsearchable are His judgments and His ways past finding out!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11:7-9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"Can you search out the deep things of God? Can you find out the limits of the Almighty? 8 They are higher than heaven--what can you do? Deeper than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--what can you know? 9 Their measure is longer than the earth And broader than the sea.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34 "For who has known the mind of the LORD? Or who has become His counselor?"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How Unsearchable are His Judgments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11:28-36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29,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30:4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Who has ascended into heaven, or descended? Who has gathered the wind in His fists? Who has bound the waters in a garment? Who has established all the ends of the earth? What is His name, and what is His Son's name, If you know?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38:4-6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"Where were you when I laid the foundations of the earth? Tell Me, if you have understanding. 5 Who determined its measurements? Surely you know! Or who stretched the line upon it? 6 To what were its foundations fastened? Or who laid its cornerstone…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Ecclesiastes 3:11-13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He has made everything beautiful in its time. Also He has put eternity in their hearts, except that no one can find out the work that God does from beginning to end. 12 I know that nothing is better for them than to rejoice, and to do good in their lives, 13 and also that every man should eat and drink and enjoy the good of all his labor--it is the gift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9A1C-B5F1-04B6-880E-D85FDA6B0C0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9D7498-FB37-DD00-B316-25EF38F6EF2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35 "Or who has first given to Him And it shall be repaid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32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264A-CCF1-3D23-0F54-10631AE9E8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94EAF1-54F2-0EF1-692F-9BD4FCE3B8E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41:11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has preceded Me, that I should pay him? Everything under heaven is Mine.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484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F3636-1DC9-AA1A-FE8B-8894FA4357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CCD3388-34A1-E1C5-6DE7-B8A4CD7242F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17:25-27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Nor is He worshiped with men's hands, as though He needed anything, since He gives to all life, breath, and all things. 26 And He has made from one blood every nation of men to dwell on all the face of the earth, and has determined their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preappointed</a:t>
            </a:r>
            <a:r>
              <a:rPr lang="en-US" sz="4000" dirty="0">
                <a:effectLst/>
                <a:latin typeface="Verdana" panose="020B0604030504040204" pitchFamily="34" charset="0"/>
                <a:ea typeface="Calibri" panose="020F0502020204030204" pitchFamily="34" charset="0"/>
                <a:cs typeface="Times New Roman" panose="02020603050405020304" pitchFamily="18" charset="0"/>
              </a:rPr>
              <a:t> times and the boundaries of their dwellings,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34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87858-9F09-88E2-6852-353DF0295A7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101317-2C59-7AD0-7900-51963DDB135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so that they should seek the Lord, in the hope that they might grope for Him and find Him, though He is not far from each one of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824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02F1-18FC-F574-4307-0CA6A69C8CF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84555A-4685-EE89-D0E3-F4EDBB32556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36 For of Him and through Him and to Him are all things, to whom be glory forever. Amen.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8297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17A5-CFA6-7CB7-5BF9-98C76792FE4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DE56420-B34A-0AAD-288E-7C9290A33B3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17 And He is before all things, and in Him all things consist. 18 And He is the head of the body, the church, who is the beginning, the firstborn from the dead, that in all things He may have the preeminence.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85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B0E28-295A-0DD6-96B6-436ACAC5140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6125C93-8A73-0C1F-35E8-98ABEF47E64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are worthy, O Lord, To receive glory and honor and power; For You created all things, And by Your will they exist and were created."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30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11:28-36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31 even so these also have now been disobedient, that through the mercy shown you they also may obtain mercy. 32 For God has committed them all to disobedience, that He might have mercy on all. 33 Oh, the depth of the riches both of the wisdom and knowledge of God! How unsearchable are His judgments and His ways past finding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34 "For who has known the mind of the LORD? Or who has become His counselor?" 35 "Or who has first given to Him And it shall be repaid to him?" 36 For of Him and through Him and to Him are all things, to whom be glory forever.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28 Concerning the gospel they are enemies for your sake, but concerning the election they are beloved for the sake of the fathers.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unlike Moses, who put a veil over his face so that the children of Israel could not look steadily at the end of what was passing away. 14 But their minds were blinded. For until this day the same veil remains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unlifted</a:t>
            </a:r>
            <a:r>
              <a:rPr lang="en-US" sz="4000" dirty="0">
                <a:effectLst/>
                <a:latin typeface="Verdana" panose="020B0604030504040204" pitchFamily="34" charset="0"/>
                <a:ea typeface="Calibri" panose="020F0502020204030204" pitchFamily="34" charset="0"/>
                <a:cs typeface="Times New Roman" panose="02020603050405020304" pitchFamily="18" charset="0"/>
              </a:rPr>
              <a:t> in the reading of the Old Testament, because the veil is taken away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But even to this day, when Moses is read, a veil lies on their heart. 16 Nevertheless when one turns to the Lord, the veil is taken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16900</TotalTime>
  <Words>2339</Words>
  <Application>Microsoft Office PowerPoint</Application>
  <PresentationFormat>Widescreen</PresentationFormat>
  <Paragraphs>194</Paragraphs>
  <Slides>48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809</cp:revision>
  <dcterms:created xsi:type="dcterms:W3CDTF">2009-08-18T08:19:59Z</dcterms:created>
  <dcterms:modified xsi:type="dcterms:W3CDTF">2025-02-06T06:23:09Z</dcterms:modified>
</cp:coreProperties>
</file>