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6"/>
  </p:notesMasterIdLst>
  <p:handoutMasterIdLst>
    <p:handoutMasterId r:id="rId67"/>
  </p:handoutMasterIdLst>
  <p:sldIdLst>
    <p:sldId id="1630"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05" r:id="rId34"/>
    <p:sldId id="1606" r:id="rId35"/>
    <p:sldId id="1614" r:id="rId36"/>
    <p:sldId id="1615" r:id="rId37"/>
    <p:sldId id="1616" r:id="rId38"/>
    <p:sldId id="1617" r:id="rId39"/>
    <p:sldId id="1618" r:id="rId40"/>
    <p:sldId id="1635" r:id="rId41"/>
    <p:sldId id="1636" r:id="rId42"/>
    <p:sldId id="1637" r:id="rId43"/>
    <p:sldId id="1638" r:id="rId44"/>
    <p:sldId id="1639" r:id="rId45"/>
    <p:sldId id="1640" r:id="rId46"/>
    <p:sldId id="1641" r:id="rId47"/>
    <p:sldId id="1642" r:id="rId48"/>
    <p:sldId id="1643" r:id="rId49"/>
    <p:sldId id="1644" r:id="rId50"/>
    <p:sldId id="1645" r:id="rId51"/>
    <p:sldId id="1646" r:id="rId52"/>
    <p:sldId id="1647" r:id="rId53"/>
    <p:sldId id="1648" r:id="rId54"/>
    <p:sldId id="1649" r:id="rId55"/>
    <p:sldId id="1650" r:id="rId56"/>
    <p:sldId id="969" r:id="rId57"/>
    <p:sldId id="970" r:id="rId58"/>
    <p:sldId id="971" r:id="rId59"/>
    <p:sldId id="972" r:id="rId60"/>
    <p:sldId id="973" r:id="rId61"/>
    <p:sldId id="974" r:id="rId62"/>
    <p:sldId id="975" r:id="rId63"/>
    <p:sldId id="1597" r:id="rId64"/>
    <p:sldId id="852" r:id="rId6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2/9/2025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2/9/2025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2/9/2025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BDA1069-F436-42DF-515B-45F76537437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57CB717-E1A8-AF4C-80DC-46459F23913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221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Is it the Lord’s will to heal everyone?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103:1-3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Bless the LORD, O my soul; And all that is within me, bless His holy name! 2 Bless the LORD, O my soul, And forget not all His benefits: 3 Who forgives all your iniquities, Who heals all your diseases...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What role do physicians play?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"Luke the beloved physician and Demas greet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How should we respond when the lord doesn’t heal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8:28</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we know that all things work together for good to those who love God, to those who are the called according to His 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Can unbelievers expect God to answer their prayers for healing?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Scripture says, "Whoever believes on Him will not be put to shame."  12 For there is no distinction between Jew and Greek, for the same Lord over all is rich to all who call upon Him. 13 For "whoever calls on the name of the LORD shall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Can sickness in the life of a believer be profitable?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119:71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It is good for me that I have been afflicted, That I may learn Your statutes.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whom He foreknew, He also predestined to be conformed to the image of His Son, that He might be the firstborn among many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Whoever wants to receive prayer for healing must be willing to ask for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20:28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take heed to yourselves and to all the flock, among which the Holy Spirit has made you overseers, to shepherd the church of God which He purchased with His own blood"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The elders should pray, anointing him or her with oil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133:1-2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Behold, how good and how pleasant it is For brethren to dwell together in unity! 2 It is like the precious oil upon the head, Running down on the beard, The beard of Aaron, Running down on the edge of his garments.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It should all be done in the Name of the Lord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whatever you do in word or deed, do all in the name of the Lord Jesus, giving thanks to God the Father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10. Hearts of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In this you greatly rejoice, though now for a little while, if need be, you have been grieved by various trials, 7 that the genuineness of your faith, being much more precious than gold that perishes, though it is tested by fire, may be found to praise, honor, and glory at the revelation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11. Pure Hearts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Is Anyone Among You Sick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5:13-20</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9,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close up of a logo&#10;&#10;Description automatically generated">
            <a:extLst>
              <a:ext uri="{FF2B5EF4-FFF2-40B4-BE49-F238E27FC236}">
                <a16:creationId xmlns:a16="http://schemas.microsoft.com/office/drawing/2014/main" id="{B8BAAB53-29DA-2E0C-FC99-D9A92582B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5" name="Picture 4" descr="Doctors examining a patient&#10;&#10;AI-generated content may be incorrect.">
            <a:extLst>
              <a:ext uri="{FF2B5EF4-FFF2-40B4-BE49-F238E27FC236}">
                <a16:creationId xmlns:a16="http://schemas.microsoft.com/office/drawing/2014/main" id="{334D704C-80F6-5086-8F51-7B8F7033F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910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"Blessed are the pure in heart, For they shall see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Righteous lifestyles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Why don’t Christians always follow this pattern?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They think this pattern only applied to the First Century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All Scripture is given by inspiration of God, and is profitable for doctrine, for reproof, for correction, for instruction in righteousness, 17 that the man of God may be complete, thoroughly equipped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14. They don’t believe it works today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Jesus Christ is the same yesterday, today, and forever. 9 Do not be carried about with various and strange doctrines. For it is good that the heart be established by grace, not with foods which have not profited those who have been occupied with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15. They’re too embarrassed to admit that they need help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3B617-D790-83BA-85E4-E232E177293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FA1C148-C4FE-3D09-EC0D-806BC1FD4AD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606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7E01-D9D6-37F0-A4BE-1BEFDB8D45F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949679A-9210-9521-0706-41BB0D462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16. They’re too Proud to ask for help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790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James 5:13-20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13 Is anyone among you suffering? Let him pray. Is anyone cheerful? Let him sing psalms. 14 Is anyone among you sick? Let him call for the elders of the church, and let them pray over him, anointing him with oil in the name of the Lord. 15 And the prayer of faith will save the sick, and the Lord will raise him up. And if he has committed sins, he will be forgiven.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20643-DB67-B9CC-024E-74AECF39C85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C2CCBD9-CF67-6C7B-B303-B0B856ACAEE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16:18-19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Pride goes before destruction, And a haughty spirit before a fall. 19 Better to be of a humble spirit with the lowly, Than to divide the spoil with the proud.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298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178A-58E2-CB5A-4183-36C4236CA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1A67F99-F277-9570-D5B7-28088D8D937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17. They’re afraid to pray for others because their prayers might not be answered.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673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FEC94-749D-F8A4-D22C-63A0E3D34D6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83AE249-A1A5-A10D-B910-B59332EF4A6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James 1:5-8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If any of you lacks wisdom, let him ask of God, who gives to all liberally and without reproach, and it will be given to him. 6 But let him ask in faith, with no doubting, for he who doubts is like a wave of the sea driven and tossed by the wind. 7 For let not that man suppose that he will receive anything from the Lord; 8 he is a double-minded man, unstable in all his ways.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254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281D7-6D3F-E9F8-4D25-AD4611F0F75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6C92391-99C1-CCF1-7E24-FFC0F65EE7C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18. They’re too embarrassed to confess their sins to someone else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094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DDFF-F045-D0CF-BCA2-E6E80951396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61E79BE-CC31-08B6-031C-09ABA01A0B11}"/>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Confess your trespasses to one another, and pray for one another, that you may be healed. The effective, fervent prayer of a righteous man avails much.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6480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3AA67-D44B-A85D-39FA-21A3F50E788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1A0F51F-3A6F-DECF-89E9-2A5F00F3D48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19. They’re consumed with their own needs and believe they don’t have time to sympathize with or pray for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8003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4DABD-11B4-493C-8E4F-F90EF1D9236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2A85C47-37CE-C568-7FF7-CE38DF67BEA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Is Anyone Among You Sick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317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77017-8662-B06B-93E8-8524A34D447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D6D2352-E376-E000-FA44-AC7D2ED2A5E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We then who are strong ought to bear with the scruples of the weak, and not to please ourselves. 2 Let each of us please his neighbor for his good, leading to edification. 3 For even Christ did not please Himself; but as it is written, "The reproaches of those who reproached You fell on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4359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015BA-52EC-9105-B5CC-D0C5C95F14F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CFDB427-3EF8-7F73-CFA8-90E38835B19C}"/>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 For whatever things were written before were written for our learning, that we through the patience and comfort of the Scriptures might have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6985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AE4D0-E4F4-3B17-2B2F-951163750A2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80C8CFA-BDEF-A20C-A058-8C7135D4AF2C}"/>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20. They have sin in their lives and doubt that God can heal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23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16 Confess your trespasses to one another, and pray for one another, that you may be healed. The effective, fervent prayer of a righteous man avails much. 17 Elijah was a man with a nature like ours, and he prayed earnestly that it would not rain; and it did not rain on the land for three years and six months. 18 And he prayed again, and the heaven gave rain, and the earth produced its fruit.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206B7-A694-A5BD-6501-403609F2105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E6E2F37-A1F7-24AD-E5BE-5A8AA37B217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if we walk in the light as He is in the light, we have fellowship with one another, and the blood of Jesus Christ His Son cleanses us from all sin. 8 If we say that we have no sin, we deceive ourselves, and the truth is not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24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C2399-3497-2E31-605F-376D3C32BE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EA1D675-4FEC-B68A-2B13-B7DEF915D9E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9 If we confess our sins, He is faithful and just to forgive us our sins and to cleanse us from all unrighteousness. 10 If we say that we have not sinned, we make Him a liar, and His word is not in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608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5229D-8DCE-A339-2D58-55F09668E75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F0B42BF-ECFC-65C9-FF12-EE5560D6DD1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21. They don’t feel worthy to be used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by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1883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67E9D-3D44-1477-66BD-E2F10C375B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9EF0891-0FCB-567D-1B5C-4EDF17D93CE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can do all things through Christ who strengthens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220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Brethren, if anyone among you wanders from the truth, and someone turns him back, 20 let him know that he who turns a sinner from the error of his way will save a soul from death and cover a multitude of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Or do you not know that your body is the temple of the Holy Spirit who is in you, whom you have from God, and you are not your own? 20 For you were bought at a price; therefore glorify God in your body and in your spirit, which are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Is sickness a result of sin?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just as through one man sin entered the world, and death through sin, and thus death spread to all men, because all sinned--"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18084</TotalTime>
  <Words>2239</Words>
  <Application>Microsoft Office PowerPoint</Application>
  <PresentationFormat>Widescreen</PresentationFormat>
  <Paragraphs>300</Paragraphs>
  <Slides>62</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62</vt:i4>
      </vt:variant>
    </vt:vector>
  </HeadingPairs>
  <TitlesOfParts>
    <vt:vector size="73"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813</cp:revision>
  <dcterms:created xsi:type="dcterms:W3CDTF">2009-08-18T08:19:59Z</dcterms:created>
  <dcterms:modified xsi:type="dcterms:W3CDTF">2025-02-10T05:14:43Z</dcterms:modified>
</cp:coreProperties>
</file>