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5"/>
  </p:notesMasterIdLst>
  <p:handoutMasterIdLst>
    <p:handoutMasterId r:id="rId136"/>
  </p:handoutMasterIdLst>
  <p:sldIdLst>
    <p:sldId id="1630" r:id="rId5"/>
    <p:sldId id="1409" r:id="rId6"/>
    <p:sldId id="1410" r:id="rId7"/>
    <p:sldId id="321" r:id="rId8"/>
    <p:sldId id="322" r:id="rId9"/>
    <p:sldId id="1270" r:id="rId10"/>
    <p:sldId id="1330" r:id="rId11"/>
    <p:sldId id="1331" r:id="rId12"/>
    <p:sldId id="1332" r:id="rId13"/>
    <p:sldId id="1333" r:id="rId14"/>
    <p:sldId id="1334" r:id="rId15"/>
    <p:sldId id="1335" r:id="rId16"/>
    <p:sldId id="1336" r:id="rId17"/>
    <p:sldId id="1337" r:id="rId18"/>
    <p:sldId id="1338" r:id="rId19"/>
    <p:sldId id="1381" r:id="rId20"/>
    <p:sldId id="1382" r:id="rId21"/>
    <p:sldId id="1383" r:id="rId22"/>
    <p:sldId id="1384" r:id="rId23"/>
    <p:sldId id="459" r:id="rId24"/>
    <p:sldId id="1429" r:id="rId25"/>
    <p:sldId id="461" r:id="rId26"/>
    <p:sldId id="1430" r:id="rId27"/>
    <p:sldId id="463" r:id="rId28"/>
    <p:sldId id="991" r:id="rId29"/>
    <p:sldId id="1431" r:id="rId30"/>
    <p:sldId id="466" r:id="rId31"/>
    <p:sldId id="467" r:id="rId32"/>
    <p:sldId id="468" r:id="rId33"/>
    <p:sldId id="469" r:id="rId34"/>
    <p:sldId id="470" r:id="rId35"/>
    <p:sldId id="1014" r:id="rId36"/>
    <p:sldId id="1714" r:id="rId37"/>
    <p:sldId id="1715" r:id="rId38"/>
    <p:sldId id="1043" r:id="rId39"/>
    <p:sldId id="1044" r:id="rId40"/>
    <p:sldId id="1045" r:id="rId41"/>
    <p:sldId id="1004" r:id="rId42"/>
    <p:sldId id="1005" r:id="rId43"/>
    <p:sldId id="1006" r:id="rId44"/>
    <p:sldId id="1405" r:id="rId45"/>
    <p:sldId id="1406" r:id="rId46"/>
    <p:sldId id="1407" r:id="rId47"/>
    <p:sldId id="1239" r:id="rId48"/>
    <p:sldId id="1240" r:id="rId49"/>
    <p:sldId id="1297" r:id="rId50"/>
    <p:sldId id="1242" r:id="rId51"/>
    <p:sldId id="1243" r:id="rId52"/>
    <p:sldId id="1244" r:id="rId53"/>
    <p:sldId id="1245" r:id="rId54"/>
    <p:sldId id="1246" r:id="rId55"/>
    <p:sldId id="1247" r:id="rId56"/>
    <p:sldId id="1248" r:id="rId57"/>
    <p:sldId id="1249" r:id="rId58"/>
    <p:sldId id="1250" r:id="rId59"/>
    <p:sldId id="1251" r:id="rId60"/>
    <p:sldId id="1252" r:id="rId61"/>
    <p:sldId id="1253" r:id="rId62"/>
    <p:sldId id="1254" r:id="rId63"/>
    <p:sldId id="1255" r:id="rId64"/>
    <p:sldId id="1256" r:id="rId65"/>
    <p:sldId id="1257" r:id="rId66"/>
    <p:sldId id="1258" r:id="rId67"/>
    <p:sldId id="1259" r:id="rId68"/>
    <p:sldId id="1260" r:id="rId69"/>
    <p:sldId id="1261" r:id="rId70"/>
    <p:sldId id="1262" r:id="rId71"/>
    <p:sldId id="1263" r:id="rId72"/>
    <p:sldId id="300" r:id="rId73"/>
    <p:sldId id="299" r:id="rId74"/>
    <p:sldId id="298" r:id="rId75"/>
    <p:sldId id="1168" r:id="rId76"/>
    <p:sldId id="1169" r:id="rId77"/>
    <p:sldId id="261" r:id="rId78"/>
    <p:sldId id="262" r:id="rId79"/>
    <p:sldId id="263" r:id="rId80"/>
    <p:sldId id="301" r:id="rId81"/>
    <p:sldId id="1174" r:id="rId82"/>
    <p:sldId id="1632" r:id="rId83"/>
    <p:sldId id="460" r:id="rId84"/>
    <p:sldId id="826" r:id="rId85"/>
    <p:sldId id="999" r:id="rId86"/>
    <p:sldId id="1000" r:id="rId87"/>
    <p:sldId id="1001" r:id="rId88"/>
    <p:sldId id="1040" r:id="rId89"/>
    <p:sldId id="464" r:id="rId90"/>
    <p:sldId id="833" r:id="rId91"/>
    <p:sldId id="465" r:id="rId92"/>
    <p:sldId id="373" r:id="rId93"/>
    <p:sldId id="978" r:id="rId94"/>
    <p:sldId id="374" r:id="rId95"/>
    <p:sldId id="979" r:id="rId96"/>
    <p:sldId id="375" r:id="rId97"/>
    <p:sldId id="981" r:id="rId98"/>
    <p:sldId id="980" r:id="rId99"/>
    <p:sldId id="985" r:id="rId100"/>
    <p:sldId id="984" r:id="rId101"/>
    <p:sldId id="1003" r:id="rId102"/>
    <p:sldId id="983" r:id="rId103"/>
    <p:sldId id="1002" r:id="rId104"/>
    <p:sldId id="1016" r:id="rId105"/>
    <p:sldId id="1015" r:id="rId106"/>
    <p:sldId id="1026" r:id="rId107"/>
    <p:sldId id="1025" r:id="rId108"/>
    <p:sldId id="1024" r:id="rId109"/>
    <p:sldId id="1023" r:id="rId110"/>
    <p:sldId id="1598" r:id="rId111"/>
    <p:sldId id="1604" r:id="rId112"/>
    <p:sldId id="1605" r:id="rId113"/>
    <p:sldId id="1606" r:id="rId114"/>
    <p:sldId id="1614" r:id="rId115"/>
    <p:sldId id="1615" r:id="rId116"/>
    <p:sldId id="1616" r:id="rId117"/>
    <p:sldId id="1617" r:id="rId118"/>
    <p:sldId id="1618" r:id="rId119"/>
    <p:sldId id="1664" r:id="rId120"/>
    <p:sldId id="1663" r:id="rId121"/>
    <p:sldId id="1662" r:id="rId122"/>
    <p:sldId id="1661" r:id="rId123"/>
    <p:sldId id="1660" r:id="rId124"/>
    <p:sldId id="1659" r:id="rId125"/>
    <p:sldId id="969" r:id="rId126"/>
    <p:sldId id="970" r:id="rId127"/>
    <p:sldId id="971" r:id="rId128"/>
    <p:sldId id="972" r:id="rId129"/>
    <p:sldId id="973" r:id="rId130"/>
    <p:sldId id="974" r:id="rId131"/>
    <p:sldId id="975" r:id="rId132"/>
    <p:sldId id="1597" r:id="rId133"/>
    <p:sldId id="852" r:id="rId13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2/5/2025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2/5/2025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370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0410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072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283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8120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9949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7065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40099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915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04235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2020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2/5/2025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469982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hidden You are our one desire You alone are holy Only You are worthy God, let Your fire fall down We</a:t>
            </a:r>
          </a:p>
        </p:txBody>
      </p:sp>
    </p:spTree>
    <p:extLst>
      <p:ext uri="{BB962C8B-B14F-4D97-AF65-F5344CB8AC3E}">
        <p14:creationId xmlns:p14="http://schemas.microsoft.com/office/powerpoint/2010/main" val="37977296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21 Then all who heard were amazed, and said, "Is this not he who destroyed those who called on this name in Jerusalem, and has come here for that purpose, so that he might bring them bound to the chief priests?" 22 But Saul increased all the more in strength, and confounded the Jews who dwelt in Damascus, proving that this Jesus is the Christ.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which is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lamp of the body is the eye. If therefore your eye is good, your whole body will be full of light.</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if your eye is bad, your whole body will be full of darkness. If therefore the light that is in you is darkness, how great is that darkness!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3:19-21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r>
              <a:rPr lang="en-US" sz="3700" dirty="0">
                <a:effectLst/>
                <a:latin typeface="Verdana" panose="020B0604030504040204" pitchFamily="34" charset="0"/>
                <a:ea typeface="Calibri" panose="020F0502020204030204" pitchFamily="34" charset="0"/>
                <a:cs typeface="Times New Roman" panose="02020603050405020304" pitchFamily="18" charset="0"/>
              </a:rPr>
              <a:t> 20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everyone practicing evil hates the light and does not come to the light, lest his deeds should be exposed. </a:t>
            </a:r>
            <a:r>
              <a:rPr lang="en-US" sz="3700" dirty="0">
                <a:effectLst/>
                <a:latin typeface="Verdana" panose="020B0604030504040204" pitchFamily="34" charset="0"/>
                <a:ea typeface="Calibri" panose="020F0502020204030204" pitchFamily="34" charset="0"/>
                <a:cs typeface="Times New Roman" panose="02020603050405020304" pitchFamily="18" charset="0"/>
              </a:rPr>
              <a:t>21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he who does the truth comes to the light, that his deeds may be clearly seen, that they have been done in God."</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God's Supernatural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Let all the earth fear the LORD; Let all the inhabitants of the world stand in awe of Him. 9 For He spoke, and it was done; He commanded, and it stood fast.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Colossians 1:16-18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17 And He is before all things, and in Him all things consist.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And He is the head of the body, the church, who is the beginning, the firstborn from the dead, that in all things He may have the preeminence.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when the Day of Pentecost had fully come, they were all with one accord in one place. 2 And suddenly there came a sound from heaven, as of a rushing mighty wind, and it filled the whole house where they were sitting.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welcome You with praise We welcome You with praise Almighty God of love Be welcomed in this</a:t>
            </a:r>
          </a:p>
        </p:txBody>
      </p:sp>
    </p:spTree>
    <p:extLst>
      <p:ext uri="{BB962C8B-B14F-4D97-AF65-F5344CB8AC3E}">
        <p14:creationId xmlns:p14="http://schemas.microsoft.com/office/powerpoint/2010/main" val="28246540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Then there appeared to them divided tongues, as of fire, and one sat upon each of them. 4 And they were all filled with the Holy Spirit and began to speak with other tongues, as the Spirit gave them utterance.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Greatest Power is the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Resurrection Power!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12 Therefore, brethren, we are debtors--not to the flesh, to live according to the flesh. 13 For if you live according to the flesh you will die; but if by the Spirit you put to death the deeds of the body, you will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How Do You Receive This Power Today?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Acts 2:38-41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90C28-41A6-9511-103F-EFE4C5044A2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8F36300-E2B9-C4B3-8445-53D873A57AD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40 And with many other words he testified and exhorted them, saying, "Be saved from this perverse generation." 41 Then those who gladly received his word were baptized; and that day about three thousand souls were added to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2577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FC623-127B-E594-4076-AE13145343D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F62180-4914-345F-9EB5-57A6D383162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7:37-39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37 On the last day, that great day of the feast, Jesus stood and cried out, saying,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anyone thirsts, let him come to Me and drink. </a:t>
            </a:r>
            <a:r>
              <a:rPr lang="en-US" sz="3700" dirty="0">
                <a:effectLst/>
                <a:latin typeface="Verdana" panose="020B0604030504040204" pitchFamily="34" charset="0"/>
                <a:ea typeface="Calibri" panose="020F0502020204030204" pitchFamily="34" charset="0"/>
                <a:cs typeface="Times New Roman" panose="02020603050405020304" pitchFamily="18" charset="0"/>
              </a:rPr>
              <a:t>38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believes in Me, as the Scripture has said, out of his heart will flow rivers of living water."</a:t>
            </a:r>
            <a:r>
              <a:rPr lang="en-US" sz="3700" dirty="0">
                <a:effectLst/>
                <a:latin typeface="Verdana" panose="020B0604030504040204" pitchFamily="34" charset="0"/>
                <a:ea typeface="Calibri" panose="020F0502020204030204" pitchFamily="34" charset="0"/>
                <a:cs typeface="Times New Roman" panose="02020603050405020304" pitchFamily="18" charset="0"/>
              </a:rPr>
              <a:t> 39 But this He spoke concerning the Spirit, whom those believing in Him would receive; for the Holy Spirit was not yet given, because Jesus was not yet glorified.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33173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0F5F-484D-E2A9-F5E7-731A9BB56C0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FD62E4C-0559-628C-40BE-F84D0C995E6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Ask God for His Power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3431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7CD93-BE1A-3CB4-7038-C79B7417AE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9C9AD5-0AEF-6BED-ACD5-51FC9C81FEE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11:9-13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9 "So I say to you, ask, and it will be given to you; seek, and you will find; knock, and it will be opened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everyone who asks receives, and he who seeks finds, and to him who knocks it will be opened.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a son asks for bread from any father among you, will he give him a stone? Or if he asks for a fish, will he give him a serpent instead of a fish?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We welcome You with praise We welcome You with praise Almighty God of love Be welcomed in this</a:t>
            </a:r>
          </a:p>
        </p:txBody>
      </p:sp>
    </p:spTree>
    <p:extLst>
      <p:ext uri="{BB962C8B-B14F-4D97-AF65-F5344CB8AC3E}">
        <p14:creationId xmlns:p14="http://schemas.microsoft.com/office/powerpoint/2010/main" val="5421628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CD1D5-0ABE-B59F-82AB-16357D6F211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15EB5CA-08C1-4605-852E-24A2C4E0FEC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Or if he asks for an egg, will he offer him a scorpion?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you then, being evil, know how to give good gifts to your children, how much more will your heavenly Father give the Holy Spirit to those who ask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6850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18A3D-0BC6-1616-20C2-C114C05353E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B695438-BAD2-A346-2011-48FE94256D4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12367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Let every heart adore Let every soul awake Almighty God of love Be welcomed in this place We</a:t>
            </a:r>
          </a:p>
        </p:txBody>
      </p:sp>
    </p:spTree>
    <p:extLst>
      <p:ext uri="{BB962C8B-B14F-4D97-AF65-F5344CB8AC3E}">
        <p14:creationId xmlns:p14="http://schemas.microsoft.com/office/powerpoint/2010/main" val="26903288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welcome You with praise We welcome You with praise Almighty God of love Be welcomed in this</a:t>
            </a:r>
          </a:p>
        </p:txBody>
      </p:sp>
    </p:spTree>
    <p:extLst>
      <p:ext uri="{BB962C8B-B14F-4D97-AF65-F5344CB8AC3E}">
        <p14:creationId xmlns:p14="http://schemas.microsoft.com/office/powerpoint/2010/main" val="19611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a:t>
            </a:r>
          </a:p>
        </p:txBody>
      </p:sp>
    </p:spTree>
    <p:extLst>
      <p:ext uri="{BB962C8B-B14F-4D97-AF65-F5344CB8AC3E}">
        <p14:creationId xmlns:p14="http://schemas.microsoft.com/office/powerpoint/2010/main" val="338638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”My Soul Longs For You”</a:t>
            </a:r>
          </a:p>
          <a:p>
            <a:pPr marL="0" indent="0" algn="ctr">
              <a:buNone/>
            </a:pPr>
            <a:r>
              <a:rPr lang="en-US" sz="4400" b="1" dirty="0">
                <a:solidFill>
                  <a:schemeClr val="bg1"/>
                </a:solidFill>
                <a:latin typeface="Arial"/>
                <a:ea typeface="+mn-lt"/>
                <a:cs typeface="+mn-lt"/>
              </a:rPr>
              <a:t>(Jesus Culture )</a:t>
            </a:r>
          </a:p>
        </p:txBody>
      </p:sp>
    </p:spTree>
    <p:extLst>
      <p:ext uri="{BB962C8B-B14F-4D97-AF65-F5344CB8AC3E}">
        <p14:creationId xmlns:p14="http://schemas.microsoft.com/office/powerpoint/2010/main" val="191970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soul longs for You My soul longs for You Nothing else will do Nothing else will do My soul longs for</a:t>
            </a:r>
          </a:p>
        </p:txBody>
      </p:sp>
    </p:spTree>
    <p:extLst>
      <p:ext uri="{BB962C8B-B14F-4D97-AF65-F5344CB8AC3E}">
        <p14:creationId xmlns:p14="http://schemas.microsoft.com/office/powerpoint/2010/main" val="25321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My soul longs for You Nothing else will do My soul longs for You My soul longs for You Nothing</a:t>
            </a:r>
          </a:p>
        </p:txBody>
      </p:sp>
    </p:spTree>
    <p:extLst>
      <p:ext uri="{BB962C8B-B14F-4D97-AF65-F5344CB8AC3E}">
        <p14:creationId xmlns:p14="http://schemas.microsoft.com/office/powerpoint/2010/main" val="151623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else will do Nothing else will do My soul longs for You My soul longs for You Nothing else will do</a:t>
            </a:r>
          </a:p>
        </p:txBody>
      </p:sp>
    </p:spTree>
    <p:extLst>
      <p:ext uri="{BB962C8B-B14F-4D97-AF65-F5344CB8AC3E}">
        <p14:creationId xmlns:p14="http://schemas.microsoft.com/office/powerpoint/2010/main" val="312959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For You”</a:t>
            </a:r>
          </a:p>
          <a:p>
            <a:pPr marL="0" indent="0" algn="ctr">
              <a:buNone/>
            </a:pPr>
            <a:r>
              <a:rPr lang="en-US" sz="4400" b="1" dirty="0">
                <a:solidFill>
                  <a:schemeClr val="bg1"/>
                </a:solidFill>
                <a:latin typeface="Arial"/>
                <a:ea typeface="+mn-lt"/>
                <a:cs typeface="+mn-lt"/>
              </a:rPr>
              <a:t>(by Matt Redman)</a:t>
            </a:r>
          </a:p>
        </p:txBody>
      </p:sp>
    </p:spTree>
    <p:extLst>
      <p:ext uri="{BB962C8B-B14F-4D97-AF65-F5344CB8AC3E}">
        <p14:creationId xmlns:p14="http://schemas.microsoft.com/office/powerpoint/2010/main" val="248803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will do I believe You will come like the rain I believe You will come like the rain, oh And I</a:t>
            </a:r>
          </a:p>
        </p:txBody>
      </p:sp>
    </p:spTree>
    <p:extLst>
      <p:ext uri="{BB962C8B-B14F-4D97-AF65-F5344CB8AC3E}">
        <p14:creationId xmlns:p14="http://schemas.microsoft.com/office/powerpoint/2010/main" val="98641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You will come like the rain I believe You will come like the rain My soul longs for You My soul</a:t>
            </a:r>
          </a:p>
        </p:txBody>
      </p:sp>
    </p:spTree>
    <p:extLst>
      <p:ext uri="{BB962C8B-B14F-4D97-AF65-F5344CB8AC3E}">
        <p14:creationId xmlns:p14="http://schemas.microsoft.com/office/powerpoint/2010/main" val="119679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longs for You Nothing else will do Nothing else will do My soul longs for You My soul longs for You My</a:t>
            </a:r>
          </a:p>
        </p:txBody>
      </p:sp>
    </p:spTree>
    <p:extLst>
      <p:ext uri="{BB962C8B-B14F-4D97-AF65-F5344CB8AC3E}">
        <p14:creationId xmlns:p14="http://schemas.microsoft.com/office/powerpoint/2010/main" val="258651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longs for You My soul longs for You Nothing else will do Nothing else will do I believe You will</a:t>
            </a:r>
          </a:p>
        </p:txBody>
      </p:sp>
    </p:spTree>
    <p:extLst>
      <p:ext uri="{BB962C8B-B14F-4D97-AF65-F5344CB8AC3E}">
        <p14:creationId xmlns:p14="http://schemas.microsoft.com/office/powerpoint/2010/main" val="414418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like the rain I believe You will come like the rain, I believe it I believe You will come like the rain</a:t>
            </a:r>
          </a:p>
        </p:txBody>
      </p:sp>
    </p:spTree>
    <p:extLst>
      <p:ext uri="{BB962C8B-B14F-4D97-AF65-F5344CB8AC3E}">
        <p14:creationId xmlns:p14="http://schemas.microsoft.com/office/powerpoint/2010/main" val="184819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believe You will come like the rain You'll come like the rain You'll come like the rain You'll come like the</a:t>
            </a:r>
          </a:p>
        </p:txBody>
      </p:sp>
    </p:spTree>
    <p:extLst>
      <p:ext uri="{BB962C8B-B14F-4D97-AF65-F5344CB8AC3E}">
        <p14:creationId xmlns:p14="http://schemas.microsoft.com/office/powerpoint/2010/main" val="355138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 You'll come like the rain, oh You'll come like the rain You'll come like the rain You'll come like the rain</a:t>
            </a:r>
          </a:p>
        </p:txBody>
      </p:sp>
    </p:spTree>
    <p:extLst>
      <p:ext uri="{BB962C8B-B14F-4D97-AF65-F5344CB8AC3E}">
        <p14:creationId xmlns:p14="http://schemas.microsoft.com/office/powerpoint/2010/main" val="772323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like the rain Oh, I believe, I believe I see the cloud and oh, the rain is coming And oh, the rain is</a:t>
            </a:r>
          </a:p>
        </p:txBody>
      </p:sp>
    </p:spTree>
    <p:extLst>
      <p:ext uri="{BB962C8B-B14F-4D97-AF65-F5344CB8AC3E}">
        <p14:creationId xmlns:p14="http://schemas.microsoft.com/office/powerpoint/2010/main" val="416315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coming Oh, revival, revival rain Oh, I see the clouds</a:t>
            </a:r>
          </a:p>
          <a:p>
            <a:pPr marL="0" indent="0" algn="ctr">
              <a:buNone/>
            </a:pPr>
            <a:r>
              <a:rPr lang="en-US" sz="4000" dirty="0">
                <a:solidFill>
                  <a:schemeClr val="bg1"/>
                </a:solidFill>
                <a:latin typeface="Arial"/>
                <a:ea typeface="+mn-lt"/>
                <a:cs typeface="+mn-lt"/>
              </a:rPr>
              <a:t>It's coming, coming, it's coming I believe, I believe</a:t>
            </a:r>
          </a:p>
        </p:txBody>
      </p:sp>
    </p:spTree>
    <p:extLst>
      <p:ext uri="{BB962C8B-B14F-4D97-AF65-F5344CB8AC3E}">
        <p14:creationId xmlns:p14="http://schemas.microsoft.com/office/powerpoint/2010/main" val="6276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you're mighty to save And I believe, you pour out your spirit upon all, please God I believe, I</a:t>
            </a:r>
          </a:p>
        </p:txBody>
      </p:sp>
    </p:spTree>
    <p:extLst>
      <p:ext uri="{BB962C8B-B14F-4D97-AF65-F5344CB8AC3E}">
        <p14:creationId xmlns:p14="http://schemas.microsoft.com/office/powerpoint/2010/main" val="17695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our praise be Your welcome Let our songs be a sign We are here for You, we are here for You Let</a:t>
            </a:r>
          </a:p>
        </p:txBody>
      </p:sp>
    </p:spTree>
    <p:extLst>
      <p:ext uri="{BB962C8B-B14F-4D97-AF65-F5344CB8AC3E}">
        <p14:creationId xmlns:p14="http://schemas.microsoft.com/office/powerpoint/2010/main" val="183899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believe, I believe You're pouring down Oh, it's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rain, it's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rain, I believe So let it rain, let it rain, </a:t>
            </a:r>
          </a:p>
        </p:txBody>
      </p:sp>
    </p:spTree>
    <p:extLst>
      <p:ext uri="{BB962C8B-B14F-4D97-AF65-F5344CB8AC3E}">
        <p14:creationId xmlns:p14="http://schemas.microsoft.com/office/powerpoint/2010/main" val="3852984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it rain, let it rain Let it rain, let it rain, let it rain, let it rain Jesus, lift Your voice tonight, we're thirsty, God</a:t>
            </a:r>
          </a:p>
        </p:txBody>
      </p:sp>
    </p:spTree>
    <p:extLst>
      <p:ext uri="{BB962C8B-B14F-4D97-AF65-F5344CB8AC3E}">
        <p14:creationId xmlns:p14="http://schemas.microsoft.com/office/powerpoint/2010/main" val="871193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Only You</a:t>
            </a:r>
          </a:p>
          <a:p>
            <a:pPr marL="0" indent="0" algn="ctr">
              <a:buNone/>
            </a:pPr>
            <a:r>
              <a:rPr lang="en-US" sz="4400" b="1" dirty="0">
                <a:solidFill>
                  <a:schemeClr val="bg1"/>
                </a:solidFill>
                <a:latin typeface="Arial"/>
                <a:ea typeface="+mn-lt"/>
                <a:cs typeface="+mn-lt"/>
              </a:rPr>
              <a:t>(David Crowder)</a:t>
            </a:r>
          </a:p>
        </p:txBody>
      </p:sp>
    </p:spTree>
    <p:extLst>
      <p:ext uri="{BB962C8B-B14F-4D97-AF65-F5344CB8AC3E}">
        <p14:creationId xmlns:p14="http://schemas.microsoft.com/office/powerpoint/2010/main" val="1811112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Take my heart, I lay it down At the feet, of You who's crowned Take my life, letting go I lift it up, to You</a:t>
            </a:r>
          </a:p>
        </p:txBody>
      </p:sp>
    </p:spTree>
    <p:extLst>
      <p:ext uri="{BB962C8B-B14F-4D97-AF65-F5344CB8AC3E}">
        <p14:creationId xmlns:p14="http://schemas.microsoft.com/office/powerpoint/2010/main" val="2516600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who's throned And I will worship You, Lord Only You, Lord And I will bow down before You Only You, Lord</a:t>
            </a:r>
          </a:p>
        </p:txBody>
      </p:sp>
    </p:spTree>
    <p:extLst>
      <p:ext uri="{BB962C8B-B14F-4D97-AF65-F5344CB8AC3E}">
        <p14:creationId xmlns:p14="http://schemas.microsoft.com/office/powerpoint/2010/main" val="1924788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Take my fret, take my fear All I have, I'm leaving here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 all my hopes, be all my dreams You're my</a:t>
            </a:r>
          </a:p>
        </p:txBody>
      </p:sp>
    </p:spTree>
    <p:extLst>
      <p:ext uri="{BB962C8B-B14F-4D97-AF65-F5344CB8AC3E}">
        <p14:creationId xmlns:p14="http://schemas.microsoft.com/office/powerpoint/2010/main" val="3943219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delights, be my everything And I will worship You, Lord Only You, Lord And I will bow down before You</a:t>
            </a:r>
          </a:p>
        </p:txBody>
      </p:sp>
    </p:spTree>
    <p:extLst>
      <p:ext uri="{BB962C8B-B14F-4D97-AF65-F5344CB8AC3E}">
        <p14:creationId xmlns:p14="http://schemas.microsoft.com/office/powerpoint/2010/main" val="13650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Lord And I will worship You, Lord Only You, Lord And I will, I will bow down before You</a:t>
            </a:r>
          </a:p>
        </p:txBody>
      </p:sp>
    </p:spTree>
    <p:extLst>
      <p:ext uri="{BB962C8B-B14F-4D97-AF65-F5344CB8AC3E}">
        <p14:creationId xmlns:p14="http://schemas.microsoft.com/office/powerpoint/2010/main" val="730059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Lord And it's just You and me here now</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and me here now And it's just You and me</a:t>
            </a:r>
          </a:p>
        </p:txBody>
      </p:sp>
    </p:spTree>
    <p:extLst>
      <p:ext uri="{BB962C8B-B14F-4D97-AF65-F5344CB8AC3E}">
        <p14:creationId xmlns:p14="http://schemas.microsoft.com/office/powerpoint/2010/main" val="438681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here now Only You and me here now And it's just You and me here now Only You and me here now</a:t>
            </a:r>
          </a:p>
        </p:txBody>
      </p:sp>
    </p:spTree>
    <p:extLst>
      <p:ext uri="{BB962C8B-B14F-4D97-AF65-F5344CB8AC3E}">
        <p14:creationId xmlns:p14="http://schemas.microsoft.com/office/powerpoint/2010/main" val="129946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breath come from heaven Fill our hearts with Your life We are here for You, we are here for You To</a:t>
            </a:r>
          </a:p>
        </p:txBody>
      </p:sp>
    </p:spTree>
    <p:extLst>
      <p:ext uri="{BB962C8B-B14F-4D97-AF65-F5344CB8AC3E}">
        <p14:creationId xmlns:p14="http://schemas.microsoft.com/office/powerpoint/2010/main" val="20870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I will worship You, Lord (and it's just You and me here now) Only You, Lord (only You and me here</a:t>
            </a:r>
          </a:p>
        </p:txBody>
      </p:sp>
    </p:spTree>
    <p:extLst>
      <p:ext uri="{BB962C8B-B14F-4D97-AF65-F5344CB8AC3E}">
        <p14:creationId xmlns:p14="http://schemas.microsoft.com/office/powerpoint/2010/main" val="75204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And I will, I will bow down (and it's just You and me here now) Only You, Lord (only You and me here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And it's just You and me here now (You should see this view) Only You and me here now (when it's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And it's just You and me here now.</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 One Like the Lord</a:t>
            </a:r>
          </a:p>
          <a:p>
            <a:pPr marL="0" indent="0" algn="ctr">
              <a:buNone/>
            </a:pPr>
            <a:r>
              <a:rPr lang="en-US" sz="4000" b="1" dirty="0">
                <a:solidFill>
                  <a:schemeClr val="bg1"/>
                </a:solidFill>
                <a:latin typeface="Arial"/>
                <a:ea typeface="+mn-lt"/>
                <a:cs typeface="+mn-lt"/>
              </a:rPr>
              <a:t>(Jen Johnson) </a:t>
            </a:r>
          </a:p>
        </p:txBody>
      </p:sp>
    </p:spTree>
    <p:extLst>
      <p:ext uri="{BB962C8B-B14F-4D97-AF65-F5344CB8AC3E}">
        <p14:creationId xmlns:p14="http://schemas.microsoft.com/office/powerpoint/2010/main" val="1721796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yeah, yeah, yeah, ay Oh There is One on the throne Jesus, holy He is worthy of praise Honor and</a:t>
            </a:r>
          </a:p>
        </p:txBody>
      </p:sp>
    </p:spTree>
    <p:extLst>
      <p:ext uri="{BB962C8B-B14F-4D97-AF65-F5344CB8AC3E}">
        <p14:creationId xmlns:p14="http://schemas.microsoft.com/office/powerpoint/2010/main" val="97269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Hey, hey, hey There is One on the throne Jesus, holy, You are, You are He is worthy of praise</a:t>
            </a:r>
          </a:p>
        </p:txBody>
      </p:sp>
    </p:spTree>
    <p:extLst>
      <p:ext uri="{BB962C8B-B14F-4D97-AF65-F5344CB8AC3E}">
        <p14:creationId xmlns:p14="http://schemas.microsoft.com/office/powerpoint/2010/main" val="782185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Honor and glory So we sing worthy is the Lamb Who was slain and seated on the throne There's no one</a:t>
            </a:r>
          </a:p>
        </p:txBody>
      </p:sp>
    </p:spTree>
    <p:extLst>
      <p:ext uri="{BB962C8B-B14F-4D97-AF65-F5344CB8AC3E}">
        <p14:creationId xmlns:p14="http://schemas.microsoft.com/office/powerpoint/2010/main" val="1844581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And the elders, creatures bow Giving praise to Him and Him alone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 no one</a:t>
            </a:r>
          </a:p>
        </p:txBody>
      </p:sp>
    </p:spTree>
    <p:extLst>
      <p:ext uri="{BB962C8B-B14F-4D97-AF65-F5344CB8AC3E}">
        <p14:creationId xmlns:p14="http://schemas.microsoft.com/office/powerpoint/2010/main" val="1175259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yeah There is One on the throne Jesus, holy He is worthy of praise All the honor and glory</a:t>
            </a:r>
          </a:p>
        </p:txBody>
      </p:sp>
    </p:spTree>
    <p:extLst>
      <p:ext uri="{BB962C8B-B14F-4D97-AF65-F5344CB8AC3E}">
        <p14:creationId xmlns:p14="http://schemas.microsoft.com/office/powerpoint/2010/main" val="109693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our hearts are open Nothing here is hidden You are our one desire You alone are holy Only You are</a:t>
            </a:r>
          </a:p>
        </p:txBody>
      </p:sp>
    </p:spTree>
    <p:extLst>
      <p:ext uri="{BB962C8B-B14F-4D97-AF65-F5344CB8AC3E}">
        <p14:creationId xmlns:p14="http://schemas.microsoft.com/office/powerpoint/2010/main" val="37800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You are Worthy is the Lamb Who was slain and seated on the throne And there's no one like the</a:t>
            </a:r>
          </a:p>
        </p:txBody>
      </p:sp>
    </p:spTree>
    <p:extLst>
      <p:ext uri="{BB962C8B-B14F-4D97-AF65-F5344CB8AC3E}">
        <p14:creationId xmlns:p14="http://schemas.microsoft.com/office/powerpoint/2010/main" val="22976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whoa And the elders, creatures bow Giving praise to Him and Him alone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 no one</a:t>
            </a:r>
          </a:p>
        </p:txBody>
      </p:sp>
    </p:spTree>
    <p:extLst>
      <p:ext uri="{BB962C8B-B14F-4D97-AF65-F5344CB8AC3E}">
        <p14:creationId xmlns:p14="http://schemas.microsoft.com/office/powerpoint/2010/main" val="774022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Oh, and we cry Worthy is the Lamb Who was slain and seated on the throne There's no</a:t>
            </a:r>
          </a:p>
        </p:txBody>
      </p:sp>
    </p:spTree>
    <p:extLst>
      <p:ext uri="{BB962C8B-B14F-4D97-AF65-F5344CB8AC3E}">
        <p14:creationId xmlns:p14="http://schemas.microsoft.com/office/powerpoint/2010/main" val="595643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one like the Lord And all of the elders, creatures bow Giving praise to Him and Him alone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a:t>
            </a:r>
          </a:p>
        </p:txBody>
      </p:sp>
    </p:spTree>
    <p:extLst>
      <p:ext uri="{BB962C8B-B14F-4D97-AF65-F5344CB8AC3E}">
        <p14:creationId xmlns:p14="http://schemas.microsoft.com/office/powerpoint/2010/main" val="124090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one like the Lord And we crown You King of glory We crown You King of glory We crown You King of</a:t>
            </a:r>
          </a:p>
        </p:txBody>
      </p:sp>
    </p:spTree>
    <p:extLst>
      <p:ext uri="{BB962C8B-B14F-4D97-AF65-F5344CB8AC3E}">
        <p14:creationId xmlns:p14="http://schemas.microsoft.com/office/powerpoint/2010/main" val="3452465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We crown You Lord of all We crown You, You are worthy We crown You, You are worthy We crown</a:t>
            </a:r>
          </a:p>
        </p:txBody>
      </p:sp>
    </p:spTree>
    <p:extLst>
      <p:ext uri="{BB962C8B-B14F-4D97-AF65-F5344CB8AC3E}">
        <p14:creationId xmlns:p14="http://schemas.microsoft.com/office/powerpoint/2010/main" val="376067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You are worthy Oh, we crown You Lord of all We crown You King of glory We crown You Lord of all</a:t>
            </a:r>
          </a:p>
        </p:txBody>
      </p:sp>
    </p:spTree>
    <p:extLst>
      <p:ext uri="{BB962C8B-B14F-4D97-AF65-F5344CB8AC3E}">
        <p14:creationId xmlns:p14="http://schemas.microsoft.com/office/powerpoint/2010/main" val="591325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we sing worthy is the Lamb Who was slain and seated on the throne And there's no one like the Lord</a:t>
            </a:r>
          </a:p>
        </p:txBody>
      </p:sp>
    </p:spTree>
    <p:extLst>
      <p:ext uri="{BB962C8B-B14F-4D97-AF65-F5344CB8AC3E}">
        <p14:creationId xmlns:p14="http://schemas.microsoft.com/office/powerpoint/2010/main" val="1163354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All of the elders, creatures bow Giving praise to Him and Him alone </a:t>
            </a:r>
            <a:r>
              <a:rPr lang="en-US" sz="4400" dirty="0" err="1">
                <a:solidFill>
                  <a:schemeClr val="bg1"/>
                </a:solidFill>
                <a:latin typeface="Arial"/>
                <a:ea typeface="+mn-lt"/>
                <a:cs typeface="+mn-lt"/>
              </a:rPr>
              <a:t>'Cause</a:t>
            </a:r>
            <a:r>
              <a:rPr lang="en-US" sz="4400" dirty="0">
                <a:solidFill>
                  <a:schemeClr val="bg1"/>
                </a:solidFill>
                <a:latin typeface="Arial"/>
                <a:ea typeface="+mn-lt"/>
                <a:cs typeface="+mn-lt"/>
              </a:rPr>
              <a:t> there's no one like</a:t>
            </a:r>
          </a:p>
        </p:txBody>
      </p:sp>
    </p:spTree>
    <p:extLst>
      <p:ext uri="{BB962C8B-B14F-4D97-AF65-F5344CB8AC3E}">
        <p14:creationId xmlns:p14="http://schemas.microsoft.com/office/powerpoint/2010/main" val="517027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Oh, You are Worthy is the Lamb Who was slain and seated on the throne And there's no one</a:t>
            </a:r>
          </a:p>
        </p:txBody>
      </p:sp>
    </p:spTree>
    <p:extLst>
      <p:ext uri="{BB962C8B-B14F-4D97-AF65-F5344CB8AC3E}">
        <p14:creationId xmlns:p14="http://schemas.microsoft.com/office/powerpoint/2010/main" val="114821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God, let Your fire fall down Let our shout be Your anthem Your renown fill the skies We are here</a:t>
            </a:r>
          </a:p>
        </p:txBody>
      </p:sp>
    </p:spTree>
    <p:extLst>
      <p:ext uri="{BB962C8B-B14F-4D97-AF65-F5344CB8AC3E}">
        <p14:creationId xmlns:p14="http://schemas.microsoft.com/office/powerpoint/2010/main" val="3211766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And all the elders, creatures bow Giving praise to You and You alone There's no one like the</a:t>
            </a:r>
          </a:p>
        </p:txBody>
      </p:sp>
    </p:spTree>
    <p:extLst>
      <p:ext uri="{BB962C8B-B14F-4D97-AF65-F5344CB8AC3E}">
        <p14:creationId xmlns:p14="http://schemas.microsoft.com/office/powerpoint/2010/main" val="1634110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There's no one like You There's just no one like You Lord Yeah (there's no one like the Lord) There's</a:t>
            </a:r>
          </a:p>
        </p:txBody>
      </p:sp>
    </p:spTree>
    <p:extLst>
      <p:ext uri="{BB962C8B-B14F-4D97-AF65-F5344CB8AC3E}">
        <p14:creationId xmlns:p14="http://schemas.microsoft.com/office/powerpoint/2010/main" val="3797580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one like You, Lord (there's no one like the Lord) So wonderful in all His way (there's no one like the</a:t>
            </a:r>
          </a:p>
        </p:txBody>
      </p:sp>
    </p:spTree>
    <p:extLst>
      <p:ext uri="{BB962C8B-B14F-4D97-AF65-F5344CB8AC3E}">
        <p14:creationId xmlns:p14="http://schemas.microsoft.com/office/powerpoint/2010/main" val="2100582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So beautiful in all His ways (there's no one like the Lord) So majestic (there's no one like the Lord)</a:t>
            </a:r>
          </a:p>
        </p:txBody>
      </p:sp>
    </p:spTree>
    <p:extLst>
      <p:ext uri="{BB962C8B-B14F-4D97-AF65-F5344CB8AC3E}">
        <p14:creationId xmlns:p14="http://schemas.microsoft.com/office/powerpoint/2010/main" val="636307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the King above all kings, oh (there's no one like the Lord) Ay, ah (there's no one like the Lord) All the</a:t>
            </a:r>
          </a:p>
        </p:txBody>
      </p:sp>
    </p:spTree>
    <p:extLst>
      <p:ext uri="{BB962C8B-B14F-4D97-AF65-F5344CB8AC3E}">
        <p14:creationId xmlns:p14="http://schemas.microsoft.com/office/powerpoint/2010/main" val="2180964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angels around Your throne (there's no one like the Lord) Every time they say they see a new side of</a:t>
            </a:r>
          </a:p>
        </p:txBody>
      </p:sp>
    </p:spTree>
    <p:extLst>
      <p:ext uri="{BB962C8B-B14F-4D97-AF65-F5344CB8AC3E}">
        <p14:creationId xmlns:p14="http://schemas.microsoft.com/office/powerpoint/2010/main" val="3318309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face (there's no one like the Lord) They cry holy, holy, holy (there's no one like the Lord) They cry</a:t>
            </a:r>
          </a:p>
        </p:txBody>
      </p:sp>
    </p:spTree>
    <p:extLst>
      <p:ext uri="{BB962C8B-B14F-4D97-AF65-F5344CB8AC3E}">
        <p14:creationId xmlns:p14="http://schemas.microsoft.com/office/powerpoint/2010/main" val="420612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worthy, worthy (there's no one like the Lord)</a:t>
            </a:r>
          </a:p>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 no one like You, Lord (there's no one</a:t>
            </a:r>
          </a:p>
        </p:txBody>
      </p:sp>
    </p:spTree>
    <p:extLst>
      <p:ext uri="{BB962C8B-B14F-4D97-AF65-F5344CB8AC3E}">
        <p14:creationId xmlns:p14="http://schemas.microsoft.com/office/powerpoint/2010/main" val="2643014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We crown You King of glory.</a:t>
            </a:r>
          </a:p>
        </p:txBody>
      </p:sp>
    </p:spTree>
    <p:extLst>
      <p:ext uri="{BB962C8B-B14F-4D97-AF65-F5344CB8AC3E}">
        <p14:creationId xmlns:p14="http://schemas.microsoft.com/office/powerpoint/2010/main" val="3692416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a:bodyPr>
          <a:lstStyle/>
          <a:p>
            <a:pPr algn="ctr"/>
            <a:r>
              <a:rPr lang="en-US" sz="4000" dirty="0">
                <a:solidFill>
                  <a:schemeClr val="bg1"/>
                </a:solidFill>
                <a:latin typeface="Arial Black"/>
                <a:cs typeface="Calibri Light"/>
              </a:rPr>
              <a:t>The More I Seek You</a:t>
            </a:r>
            <a:br>
              <a:rPr lang="en-US" sz="4000" dirty="0">
                <a:solidFill>
                  <a:schemeClr val="bg1"/>
                </a:solidFill>
                <a:latin typeface="Arial Black"/>
                <a:cs typeface="Calibri Light"/>
              </a:rPr>
            </a:br>
            <a:r>
              <a:rPr lang="en-US" sz="4000" dirty="0">
                <a:solidFill>
                  <a:schemeClr val="bg1"/>
                </a:solidFill>
                <a:latin typeface="Arial Black"/>
                <a:cs typeface="Calibri Light"/>
              </a:rPr>
              <a:t>(by Kari Jobe)</a:t>
            </a:r>
          </a:p>
        </p:txBody>
      </p:sp>
    </p:spTree>
    <p:extLst>
      <p:ext uri="{BB962C8B-B14F-4D97-AF65-F5344CB8AC3E}">
        <p14:creationId xmlns:p14="http://schemas.microsoft.com/office/powerpoint/2010/main" val="136801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You, we are here for You Let Your Word move in power Let what's dead come to life We are here for</a:t>
            </a:r>
          </a:p>
        </p:txBody>
      </p:sp>
    </p:spTree>
    <p:extLst>
      <p:ext uri="{BB962C8B-B14F-4D97-AF65-F5344CB8AC3E}">
        <p14:creationId xmlns:p14="http://schemas.microsoft.com/office/powerpoint/2010/main" val="309717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more I seek you The more I find you The more I find you, the more I love you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sit at your feet</a:t>
            </a:r>
          </a:p>
        </p:txBody>
      </p:sp>
    </p:spTree>
    <p:extLst>
      <p:ext uri="{BB962C8B-B14F-4D97-AF65-F5344CB8AC3E}">
        <p14:creationId xmlns:p14="http://schemas.microsoft.com/office/powerpoint/2010/main" val="1507439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Drink from the cup in your hand Lay back against you and breath, feel your heart beat This love is so deep, </a:t>
            </a:r>
          </a:p>
        </p:txBody>
      </p:sp>
    </p:spTree>
    <p:extLst>
      <p:ext uri="{BB962C8B-B14F-4D97-AF65-F5344CB8AC3E}">
        <p14:creationId xmlns:p14="http://schemas.microsoft.com/office/powerpoint/2010/main" val="3905940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more than I can stand I melt in your peace, it's overwhelming The more I seek you The more I find</a:t>
            </a:r>
          </a:p>
        </p:txBody>
      </p:sp>
    </p:spTree>
    <p:extLst>
      <p:ext uri="{BB962C8B-B14F-4D97-AF65-F5344CB8AC3E}">
        <p14:creationId xmlns:p14="http://schemas.microsoft.com/office/powerpoint/2010/main" val="818292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The more I find you, the more I love you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sit at your feet Drink from the cup in your</a:t>
            </a:r>
          </a:p>
        </p:txBody>
      </p:sp>
    </p:spTree>
    <p:extLst>
      <p:ext uri="{BB962C8B-B14F-4D97-AF65-F5344CB8AC3E}">
        <p14:creationId xmlns:p14="http://schemas.microsoft.com/office/powerpoint/2010/main" val="3947940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I melt in your peace, it's overwhelming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sit at your feet Drink from the cup in your hand Lay</a:t>
            </a:r>
          </a:p>
        </p:txBody>
      </p:sp>
    </p:spTree>
    <p:extLst>
      <p:ext uri="{BB962C8B-B14F-4D97-AF65-F5344CB8AC3E}">
        <p14:creationId xmlns:p14="http://schemas.microsoft.com/office/powerpoint/2010/main" val="3797801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back against you and breath, feel your heart beat This love is so deep, it's more than I can stand I</a:t>
            </a:r>
          </a:p>
        </p:txBody>
      </p:sp>
    </p:spTree>
    <p:extLst>
      <p:ext uri="{BB962C8B-B14F-4D97-AF65-F5344CB8AC3E}">
        <p14:creationId xmlns:p14="http://schemas.microsoft.com/office/powerpoint/2010/main" val="2736525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melt in your peace, it's overwhelming, oh your love is overwhelming me And now my love, your love is</a:t>
            </a:r>
          </a:p>
        </p:txBody>
      </p:sp>
    </p:spTree>
    <p:extLst>
      <p:ext uri="{BB962C8B-B14F-4D97-AF65-F5344CB8AC3E}">
        <p14:creationId xmlns:p14="http://schemas.microsoft.com/office/powerpoint/2010/main" val="2936684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overwhelming me, over me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sit at your feet Drink from the cup in your hand Lay back against</a:t>
            </a:r>
          </a:p>
        </p:txBody>
      </p:sp>
    </p:spTree>
    <p:extLst>
      <p:ext uri="{BB962C8B-B14F-4D97-AF65-F5344CB8AC3E}">
        <p14:creationId xmlns:p14="http://schemas.microsoft.com/office/powerpoint/2010/main" val="32175548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and breath, feel your heart beat This love is so deep, it’s m ore than I can stand I melt in your peace</a:t>
            </a:r>
          </a:p>
        </p:txBody>
      </p:sp>
    </p:spTree>
    <p:extLst>
      <p:ext uri="{BB962C8B-B14F-4D97-AF65-F5344CB8AC3E}">
        <p14:creationId xmlns:p14="http://schemas.microsoft.com/office/powerpoint/2010/main" val="4289793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we are here for You To You our hearts are open</a:t>
            </a:r>
          </a:p>
          <a:p>
            <a:pPr marL="0" indent="0" algn="ctr">
              <a:buNone/>
            </a:pPr>
            <a:r>
              <a:rPr lang="en-US" sz="4000" dirty="0">
                <a:solidFill>
                  <a:schemeClr val="bg1"/>
                </a:solidFill>
                <a:latin typeface="Arial"/>
                <a:ea typeface="+mn-lt"/>
                <a:cs typeface="+mn-lt"/>
              </a:rPr>
              <a:t>Nothing here is hidden You are our one desire You</a:t>
            </a:r>
          </a:p>
        </p:txBody>
      </p:sp>
    </p:spTree>
    <p:extLst>
      <p:ext uri="{BB962C8B-B14F-4D97-AF65-F5344CB8AC3E}">
        <p14:creationId xmlns:p14="http://schemas.microsoft.com/office/powerpoint/2010/main" val="2738864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Light, Fire and Power</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5:13-16</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hand with fire coming out of fingers&#10;&#10;Description automatically generated">
            <a:extLst>
              <a:ext uri="{FF2B5EF4-FFF2-40B4-BE49-F238E27FC236}">
                <a16:creationId xmlns:a16="http://schemas.microsoft.com/office/drawing/2014/main" id="{6AA280B7-6025-8507-C0DC-05A463208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695950"/>
            <a:ext cx="1549399" cy="116205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saltiness, how can it be made salty again? It is no longer good for anything, except to be thrown out and trampled underfoot.</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town built on a hill cannot be hidden.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Neither do people light a lamp and put it under a bowl. Instead they put it on its stand, and it gives light to everyone in the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the same way, let your light shine before others, that they may see your good deeds and glorify your Father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His Fire Attracts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Moses was tending the flock of Jethro his father-in-law, the priest of Midian. And he led the flock to the back of the desert, and came to Horeb, the mountain of God. 2 And the Angel of the LORD appeared to him in a flame of fire from the midst of a bush. So he looked, and behold, the bush was burning with fire, but the bush was not consumed.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Then Moses said, "I will now turn aside and see this great sight, why the bush does not burn." 4 So when the LORD saw that he turned aside to look, God called to him from the midst of the bush and said, "Moses, Moses!" And he said, "Here I am." 5 Then He said, "Do not draw near this place. Take your sandals off your feet, for the place where you stand is holy ground."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Moreover He said, "I am the God of your father--the God of Abraham, the God of Isaac, and the God of Jacob." And Moses hid his face, for he was afraid to look upon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3:10-17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According to the grace of God which was given to me, as a wise master builder I have laid the foundation, and another builds on it. But let each one take heed how he builds on it. 11 For no other foundation can anyone lay than that which is laid, which is Jesus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Now if anyone builds on this foundation with gold, silver, precious stones, wood, hay, straw, 13 each one's work will become clear; for the Day will declare it, because it will be revealed by fire; and the fire will test each one's work, of what sort it is. 14 If anyone's work which he has built on it endures, he will receive a reward.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alone are holy Only You are worthy God, let Your fire fall down To You our hearts are open Nothing here is</a:t>
            </a:r>
          </a:p>
        </p:txBody>
      </p:sp>
    </p:spTree>
    <p:extLst>
      <p:ext uri="{BB962C8B-B14F-4D97-AF65-F5344CB8AC3E}">
        <p14:creationId xmlns:p14="http://schemas.microsoft.com/office/powerpoint/2010/main" val="404148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If anyone's work is burned, he will suffer loss; but he himself will be saved, yet so as through fire. 16 Do you not know that you are the temple of God and that the Spirit of God dwells in you? 17 If anyone defiles the temple of God, God will destroy him. For the temple of God is holy, which temple you are.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3:11-12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I indeed baptize you with water unto repentance, but He who is coming after me is mightier than I, whose sandals I am not worthy to carry. He will baptize you with the Holy Spirit and fire. 12 His winnowing fan is in His hand, and He will thoroughly clean out His threshing floor, and gather His wheat into the barn; but He will burn up the chaff with unquenchable fire."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Light of Christ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6 So he, trembling and astonished, said, "Lord, what do You want me to do?" And the Lord said to him, "Arise and go into the city, and you will be told what you must do." 7 And the men who journeyed with him stood speechless, hearing a voice but seeing no one. 8 Then Saul arose from the ground, and when his eyes were opened he saw no one. But they led him by the hand and brought him into Damascus.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was three days without sight, and neither ate nor drank. 10 Now there was a certain disciple at Damascus named Ananias; and to him the Lord said in a vision, "Ananias." And he said, "Here I am, Lord." 11 So the Lord said to him, "Arise and go to the street called Straight, and inquire at the house of Judas for one called Saul of Tarsus, for behold, he is praying.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in a vision he has seen a man named Ananias coming in and putting his hand on him, so that he might receive his sight." 13 Then Ananias answered, "Lord, I have heard from many about this man, how much harm he has done to Your saints in Jerusalem. 14 And here he has authority from the chief priests to bind all who call on Your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15 But the Lord said to him, "Go, for he is a chosen vessel of Mine to bear My name before Gentiles, kings, and the children of Israel.</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I will show him how many things he must suffer for My name's sake." 17 And Ananias went his way and entered the house; and laying his hands on him he said, "Brother Saul, the Lord Jesus, who appeared to you on the road as you came, has sent me that you may receive your sight and be filled with the Holy Spirit."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Immediately there fell from his eyes something like scales, and he received his sight at once; and he arose and was baptized. 19 So when he had received food, he was strengthened. Then Saul spent some days with the disciples at Damascus. 20 Immediately he preached the Christ in the synagogues, that He is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18540</TotalTime>
  <Words>4758</Words>
  <Application>Microsoft Office PowerPoint</Application>
  <PresentationFormat>Widescreen</PresentationFormat>
  <Paragraphs>374</Paragraphs>
  <Slides>130</Slides>
  <Notes>0</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130</vt:i4>
      </vt:variant>
    </vt:vector>
  </HeadingPairs>
  <TitlesOfParts>
    <vt:vector size="144" baseType="lpstr">
      <vt:lpstr>Arial</vt:lpstr>
      <vt:lpstr>Arial Black</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More I Seek You (by Kari Jobe)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814</cp:revision>
  <dcterms:created xsi:type="dcterms:W3CDTF">2009-08-18T08:19:59Z</dcterms:created>
  <dcterms:modified xsi:type="dcterms:W3CDTF">2025-02-06T07:15:18Z</dcterms:modified>
</cp:coreProperties>
</file>