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5"/>
  </p:notesMasterIdLst>
  <p:handoutMasterIdLst>
    <p:handoutMasterId r:id="rId46"/>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22"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6A3E02D-3172-6C91-39B3-D1746C473684}"/>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F060FDB3-C5E3-B47E-ED08-EAC031A5FEE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8819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judge nothing before the time, until the Lord comes, who will both bring to light the hidden things of darkness and reveal the counsels of the hearts. Then each one's praise will come from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For one believes he may eat all things, but he who is weak eats only vegetables.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8:8-13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food does not commend us to God; for neither if we eat are we the better, nor if we do not eat are we the worse. 9 But beware lest somehow this liberty of yours become a stumbling block to those who are weak.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For if anyone sees you who have knowledge eating in an idol's temple, will not the conscience of him who is weak be emboldened to eat those things offered to idols? 11 And because of your knowledge shall the weak brother perish, for whom Christ died?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But when you thus sin against the brethren, and wound their weak conscience, you sin against Christ. 13 Therefore, if food makes my brother stumble, I will never again eat meat, lest I make my brother stumble.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Let not him who eats despise him who does not eat, and let not him who does not eat judge him who eats; for God has received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10:31-33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31 Therefore, whether you eat or drink, or whatever you do, do all to the glory of God. 32 Give no offense, either to the Jews or to the Greeks or to the church of God, 33 just as I also please all men in all things, not seeking my own profit, but the profit of many, that they may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4 Who are you to judge another's servant? To his own master he stands or falls. Indeed, he will be made to stand, for God is able to make him 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why do you look at the speck in your brother's eye, but do not consider the plank in your own eye?</a:t>
            </a:r>
            <a:r>
              <a:rPr lang="en-US" sz="4000" dirty="0">
                <a:effectLst/>
                <a:latin typeface="Verdana" panose="020B0604030504040204" pitchFamily="34" charset="0"/>
                <a:ea typeface="Calibri" panose="020F0502020204030204" pitchFamily="34" charset="0"/>
                <a:cs typeface="Times New Roman" panose="02020603050405020304" pitchFamily="18" charset="0"/>
              </a:rPr>
              <a:t> 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how can you say to your brother, 'Let me remove the speck from your eye'; and look, a plank is in your own eye?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Hypocrite! First remove the plank from your own eye, and then you will see clearly to remove the speck out of your brother's eye.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"Judge not, and you shall not be judged. Condemn not, and you shall not be condemned. Forgive, and you will be forgiven.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6:41-42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41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why do you look at the speck in your brother's eye, but do not perceive the plank in your own eye?</a:t>
            </a:r>
            <a:r>
              <a:rPr lang="en-US" sz="3700" dirty="0">
                <a:effectLst/>
                <a:latin typeface="Verdana" panose="020B0604030504040204" pitchFamily="34" charset="0"/>
                <a:ea typeface="Calibri" panose="020F0502020204030204" pitchFamily="34" charset="0"/>
                <a:cs typeface="Times New Roman" panose="02020603050405020304" pitchFamily="18" charset="0"/>
              </a:rPr>
              <a:t> 42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how can you say to your brother, 'Brother, let me remove the speck that is in your eye,' when you yourself do not see the plank that is in your own eye? Hypocrite! First remove the plank from your own eye, and then you will see clearly to remove the speck that is in your brother's eye.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4:3-5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3 But with me it is a very small thing that I should be judged by you or by a human court. In fact, I do not even judge myself. 4 For I know nothing against myself, yet I am not justified by this; but He who judges me is the Lord. 5 Therefore judge nothing before the time, until the Lord comes, who will both bring to light the hidden things of darkness and reveal the counsels of the hearts. Then each one's praise will come from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must all appear before the judgment seat of Christ, that each one may receive the things done in the body, according to what he has done, whether good or bad.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One person esteems one day above another; another esteems every day alike. Let each be fully convinced in his own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16 So let no one judge you in food or in drink, or regarding a festival or a new moon or sabbaths, 17 which are a shadow of things to come, but the substance is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He who observes the day, observes it to the Lord; and he who does not observe the day, to the Lord he does not observe it. He who eats, eats to the Lord, for he gives God thanks; and he who does not eat, to the Lord he does not eat, and gives God thanks.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every creature of God is good, and nothing is to be refused if it is received with thanksgiving; 5 for it is sanctified by the word of God and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Not what goes into the mouth defiles a man; but what comes out of the mouth, this defiles a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7 For none of us lives to himself, and no one dies to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been crucified with Christ; it is no longer I who live, but Christ lives in me; and the life which I now live in the flesh I live by faith in the Son of God, who loved me and gave Himself for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Receive One who is Weak in the Faith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14:1-8</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12,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according to my earnest expectation and hope that in nothing I shall be ashamed, but with all boldness, as always, so now also Christ will be magnified in my body, whether by life or by death. 21 For to me, to live is Christ, and to die is 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For if we live, we live to the Lord; and if we die, we die to the Lord. Therefore, whether we live or die, we are the Lord's.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14:1-8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1 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 One person esteems one day above another; another esteems every day alike. Let each be fully convinced in his own mind. 6 He who observes the day, observes it to the Lord; and he who does not observe the day, to the Lord he does not observe it. He who eats, eats to the Lord, for he gives God thanks; and he who does not eat, to the Lord he does not eat, and gives God thanks.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7 For none of us lives to himself, and no one dies to himself. 8 For if we live, we live to the Lord; and if we die, we die to the Lord. Therefore, whether we live or die, we are the Lord's.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Receive one who is weak in the faith, but not to disputes over doubtful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However, for this reason I obtained mercy, that in me first Jesus Christ might show all longsuffering, as a pattern to those who are going to believe on Him for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Who is weak in faith, and who is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16931</TotalTime>
  <Words>2047</Words>
  <Application>Microsoft Office PowerPoint</Application>
  <PresentationFormat>Widescreen</PresentationFormat>
  <Paragraphs>172</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813</cp:revision>
  <dcterms:created xsi:type="dcterms:W3CDTF">2009-08-18T08:19:59Z</dcterms:created>
  <dcterms:modified xsi:type="dcterms:W3CDTF">2025-03-13T19:04:37Z</dcterms:modified>
</cp:coreProperties>
</file>