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8"/>
  </p:notesMasterIdLst>
  <p:handoutMasterIdLst>
    <p:handoutMasterId r:id="rId59"/>
  </p:handoutMasterIdLst>
  <p:sldIdLst>
    <p:sldId id="1636"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35" r:id="rId32"/>
    <p:sldId id="1634" r:id="rId33"/>
    <p:sldId id="1633" r:id="rId34"/>
    <p:sldId id="1632" r:id="rId35"/>
    <p:sldId id="1631" r:id="rId36"/>
    <p:sldId id="1630" r:id="rId37"/>
    <p:sldId id="1629" r:id="rId38"/>
    <p:sldId id="1628" r:id="rId39"/>
    <p:sldId id="1627" r:id="rId40"/>
    <p:sldId id="1626" r:id="rId41"/>
    <p:sldId id="1625" r:id="rId42"/>
    <p:sldId id="1624" r:id="rId43"/>
    <p:sldId id="1623" r:id="rId44"/>
    <p:sldId id="1622" r:id="rId45"/>
    <p:sldId id="1621" r:id="rId46"/>
    <p:sldId id="1620" r:id="rId47"/>
    <p:sldId id="1619" r:id="rId48"/>
    <p:sldId id="969" r:id="rId49"/>
    <p:sldId id="970" r:id="rId50"/>
    <p:sldId id="971" r:id="rId51"/>
    <p:sldId id="972" r:id="rId52"/>
    <p:sldId id="973" r:id="rId53"/>
    <p:sldId id="974" r:id="rId54"/>
    <p:sldId id="975" r:id="rId55"/>
    <p:sldId id="1597" r:id="rId56"/>
    <p:sldId id="852" r:id="rId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3/9/2025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3/9/2025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CF22C0C-9EE1-B0B6-322E-F90439AB44A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250C8924-7FE8-D672-2E67-EC2895FB5A5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5608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be imitators of God as dear children. 2 And walk in love, as Christ also has loved us and given Himself for us, an offering and a sacrifice to God for a sweet-smelling aroma.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1 John 3:11-16</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11 For this is the message that you heard from the beginning, that we should love one another, 12 not as Cain who was of the wicked one and murdered his brother. And why did he murder him? Because his works were evil and his brother's righteous. 13 Do not marvel, my brethren, if the world hates you. 14 We know that we have passed from death to life, because we love the brethren. He who does not love his brother abides in death.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15 Whoever hates his brother is a murderer, and you know that no murderer has eternal life abiding in him.16 By this we know love, because He laid down His life for us. And we also ought to lay down our lives for the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9 In this the love of God was manifested toward us, that God has sent His only begotten Son into the world, that we might live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In this is love, not that we loved God, but that He loved us and sent His Son to be the propitiation for our sins. 11 Beloved, if God so loved us, we also ought to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the commandments, "You shall not commit adultery," "You shall not murder," "You shall not steal," "You shall not bear false witness," "You shall not covet," and if there is any other commandment, are all summed up in this saying, namely, "You shall love your neighbor as yourself."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20:12-17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"Honor your father and your mother, that your days may be long upon the land which the LORD your God is giving you. 13 "You shall not murder. 14 "You shall not commit adultery. 15 "You shall not steal.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"You shall not bear false witness against your neighbor. 17 "You shall not covet your neighbor's house; you shall not covet your neighbor's wife, nor his male servant, nor his female servant, nor his ox, nor his donkey, nor anything that is your neighbor's."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take vengeance, nor bear any grudge against the children of your people, but you shall love your neighbor as yourself: I am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Love does no harm to a neighbor; therefore love is the fulfillment of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22:37-40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'You shall love the LORD your God with all your heart, with all your soul, and with all your mind.'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first and great commandment.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is like it: 'You shall love your neighbor as yourself.'</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On these two commandments hang all the Law and the Prophets."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And do this, knowing the time, that now it is high time to awake out of sleep; for now our salvation is nearer than when we first believed.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anyone speaks, let him speak as the oracles of God. If anyone ministers, let him do it as with the ability which God supplies, that in all things God may be glorified through Jesus Christ, to whom belong the glory and the dominion forever and 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also be patient. Establish your hearts, for the coming of the Lord is at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Little children, it is the last hour; and as you have heard that the Antichrist is coming, even now many antichrists have come, by which we know that it is the last hour.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He says: "Awake, you who sleep, Arise from the dead, And Christ will give you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406C-9598-B1E0-A55E-ED3D8FB627A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5EDBEFD-0F4D-6190-3531-0197855774B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Awake to righteousness, and do not sin; for some do not have the knowledge of God. I speak this to your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23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034B5-1CAD-2EAC-0129-18A7C2FA9E3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5002D42-7B05-3293-EDA6-8801600145B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be hated by all men for My name's sake. But he who endures to the end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956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39F8-5560-48CC-6B6B-404B6F635D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E0316BB-F17F-915A-2204-5CE7E4570CA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when these things begin to happen, look up and lift up your heads, because your redemption draws near."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91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You Shall Love Your Neighbor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13:8-14</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5,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35F4-9A1A-250B-1184-38A13850E25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C3198D8-CAF7-9C5A-F46F-0CCB28F3194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you, brethren, are not in darkness, so that this Day should overtake you as a thief. 5 You are all sons of light and sons of the day. We are not of the night nor of darkness. 6 Therefore let us not sleep, as others do, but let us watch and be sober.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31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FD1D-6B3D-8292-70B9-D3E6709ACDC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E8AFB0-285A-AD3B-7E0D-867C3725F0B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For those who sleep, sleep at night, and those who get drunk are drunk at night. 8 But let us who are of the day be sober, putting on the breastplate of faith and love, and as a helmet the hope of salvation. 9 For God did not appoint us to wrath, but to obtain salvation through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4420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E4CA2-E910-013F-9EAB-23086EE391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A950FD6-1EA5-E78E-D5CF-01C19578881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who died for us, that whether we wake or sleep, we should live together with Him. 11 Therefore comfort each other and edify one another, just as you also are 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25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908E-1F7F-5C3A-54FF-5B1240C754A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B3727F0-466B-5E66-21DE-83496E35AE5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Christ was offered once to bear the sins of many. To those who eagerly wait for Him He will appear a second time, apart from sin, for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72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F952-A2AF-1D69-79E5-EA23A8C6D6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9406A7-B7CA-8891-7BB3-58551D85B13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 night is far spent, the day is at hand. Therefore let us cast off the works of darkness, and let us put on the armor of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76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8F8C7-B42D-134B-156D-465D401B043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D558339-2629-C72B-3564-433C4D8A8D2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whose minds the god of this age has blinded, who do not believe, lest the light of the gospel of the glory of Christ, who is the image of God, should shine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81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119D-DEBC-D885-2031-33E738768A8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5FCA20-D715-79A1-9E28-FBB1602F797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which you once walked according to the course of this world, according to the prince of the power of the air, the spirit who now works in the sons of disobedience…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719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7F3DF-6A80-433B-C106-2377A68BEF4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F09331-6F0F-4D16-8A58-26CCC0159F3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579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B58EF-FFCF-9401-D2FE-D95FEC363A9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B97C65F-D544-9E8E-7AF0-BFC1EC2BDB4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16 above all, taking the shield of faith with which you will be able to quench all the fiery darts of the wicked one.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690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1DB9-F2BF-6030-7546-FB59EAAC7EC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56F209-2647-5BF5-59EF-B925F5D6F29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take the helmet of salvation, and the sword of the Spirit, which is the word of God; 18 praying always with all prayer and supplication in the Spirit, being watchful to this end with all perseverance and supplication for all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42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13:8-14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Owe no one anything except to love one another, for he who loves another has fulfilled the law. 9 For the commandments, "You shall not commit adultery," "You shall not murder," "You shall not steal," "You shall not bear false witness," "You shall not covet," and if there is any other commandment, are all summed up in this saying, namely, "You shall love your neighbor as yourself."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8F263-90AA-F63E-267F-A90C2DC9B91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D6DBB45-6DED-C10D-D38D-825AFEB9D14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While you have the light, believe in the light, that you may become sons of light." These things Jesus spoke, and departed, and was hidden from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756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1DA6F-5D5D-570F-DB85-B92179C0CD4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B386FF6-EF57-C0A2-C35D-7D6C562FF561}"/>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Let us walk properly, as in the day, not in revelry and drunkenness, not in lewdness and lust, not in strife and envy.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566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7829-7209-57FC-EE9B-AF2BE4D890A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44DFF33-20D5-BBF1-47DB-2FBCA2239AD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5:19-21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93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7832-5678-D0DD-08C9-EA59FEECB1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41008C-E321-6B0E-2DF8-1240B73D041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But put on the Lord Jesus Christ, and make no provision for the flesh, to fulfill its lusts.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032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71723-7EB6-D089-8A7F-7E2CEC668F5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F36096F-A341-F9E0-133A-4450B0EEF24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899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0D0BD-6767-2A98-EF7D-AFC1E26338F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56330DF-ABC5-71A6-88C1-2FB91226302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have put on the new man who is renewed in knowledge according to the image of Him who created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53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Love does no harm to a neighbor; therefore love is the fulfillment of the law. 11 And do this, knowing the time, that now it is high time to awake out of sleep; for now our salvation is nearer than when we first believed. 12 The night is far spent, the day is at hand. Therefore let us cast off the works of darkness, and let us put on the armor of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13 Let us walk properly, as in the day, not in revelry and drunkenness, not in lewdness and lust, not in strife and envy. 14 But put on the Lord Jesus Christ, and make no provision for the flesh, to fulfill its lusts.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Owe no one anything except to love one another, for he who loves another has fulfilled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Give to him who asks you, and from him who wants to borrow from you do not turn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16704</TotalTime>
  <Words>2583</Words>
  <Application>Microsoft Office PowerPoint</Application>
  <PresentationFormat>Widescreen</PresentationFormat>
  <Paragraphs>190</Paragraphs>
  <Slides>54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808</cp:revision>
  <dcterms:created xsi:type="dcterms:W3CDTF">2009-08-18T08:19:59Z</dcterms:created>
  <dcterms:modified xsi:type="dcterms:W3CDTF">2025-03-09T20:24:08Z</dcterms:modified>
</cp:coreProperties>
</file>